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48" r:id="rId5"/>
    <p:sldMasterId id="2147483700" r:id="rId6"/>
  </p:sldMasterIdLst>
  <p:sldIdLst>
    <p:sldId id="278" r:id="rId7"/>
    <p:sldId id="284" r:id="rId8"/>
    <p:sldId id="257" r:id="rId9"/>
    <p:sldId id="276" r:id="rId10"/>
    <p:sldId id="299" r:id="rId11"/>
    <p:sldId id="320" r:id="rId12"/>
    <p:sldId id="336" r:id="rId13"/>
    <p:sldId id="321" r:id="rId14"/>
    <p:sldId id="322" r:id="rId15"/>
    <p:sldId id="306" r:id="rId16"/>
    <p:sldId id="333" r:id="rId17"/>
    <p:sldId id="334" r:id="rId18"/>
    <p:sldId id="325" r:id="rId19"/>
    <p:sldId id="326" r:id="rId20"/>
    <p:sldId id="327" r:id="rId21"/>
    <p:sldId id="328" r:id="rId22"/>
    <p:sldId id="329" r:id="rId23"/>
    <p:sldId id="269" r:id="rId24"/>
    <p:sldId id="323" r:id="rId25"/>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E39E72-4A79-DFA8-AAE6-DAD2EB87ADC1}" v="20" dt="2025-09-01T05:49:07.3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90" y="7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irainen Niina" userId="S::niina.j.piirainen@kainuu.fi::bb2a0450-75a4-4a71-805f-fec160b09722" providerId="AD" clId="Web-{E6E39E72-4A79-DFA8-AAE6-DAD2EB87ADC1}"/>
    <pc:docChg chg="addSld delSld addMainMaster modMainMaster">
      <pc:chgData name="Piirainen Niina" userId="S::niina.j.piirainen@kainuu.fi::bb2a0450-75a4-4a71-805f-fec160b09722" providerId="AD" clId="Web-{E6E39E72-4A79-DFA8-AAE6-DAD2EB87ADC1}" dt="2025-09-01T05:49:07.368" v="19"/>
      <pc:docMkLst>
        <pc:docMk/>
      </pc:docMkLst>
      <pc:sldChg chg="del">
        <pc:chgData name="Piirainen Niina" userId="S::niina.j.piirainen@kainuu.fi::bb2a0450-75a4-4a71-805f-fec160b09722" providerId="AD" clId="Web-{E6E39E72-4A79-DFA8-AAE6-DAD2EB87ADC1}" dt="2025-09-01T05:49:07.368" v="19"/>
        <pc:sldMkLst>
          <pc:docMk/>
          <pc:sldMk cId="782385677" sldId="256"/>
        </pc:sldMkLst>
      </pc:sldChg>
      <pc:sldChg chg="add">
        <pc:chgData name="Piirainen Niina" userId="S::niina.j.piirainen@kainuu.fi::bb2a0450-75a4-4a71-805f-fec160b09722" providerId="AD" clId="Web-{E6E39E72-4A79-DFA8-AAE6-DAD2EB87ADC1}" dt="2025-09-01T05:48:57.743" v="2"/>
        <pc:sldMkLst>
          <pc:docMk/>
          <pc:sldMk cId="1206053315" sldId="257"/>
        </pc:sldMkLst>
      </pc:sldChg>
      <pc:sldChg chg="add">
        <pc:chgData name="Piirainen Niina" userId="S::niina.j.piirainen@kainuu.fi::bb2a0450-75a4-4a71-805f-fec160b09722" providerId="AD" clId="Web-{E6E39E72-4A79-DFA8-AAE6-DAD2EB87ADC1}" dt="2025-09-01T05:49:00.962" v="17"/>
        <pc:sldMkLst>
          <pc:docMk/>
          <pc:sldMk cId="1416729744" sldId="269"/>
        </pc:sldMkLst>
      </pc:sldChg>
      <pc:sldChg chg="add">
        <pc:chgData name="Piirainen Niina" userId="S::niina.j.piirainen@kainuu.fi::bb2a0450-75a4-4a71-805f-fec160b09722" providerId="AD" clId="Web-{E6E39E72-4A79-DFA8-AAE6-DAD2EB87ADC1}" dt="2025-09-01T05:48:57.805" v="3"/>
        <pc:sldMkLst>
          <pc:docMk/>
          <pc:sldMk cId="3228638824" sldId="276"/>
        </pc:sldMkLst>
      </pc:sldChg>
      <pc:sldChg chg="add">
        <pc:chgData name="Piirainen Niina" userId="S::niina.j.piirainen@kainuu.fi::bb2a0450-75a4-4a71-805f-fec160b09722" providerId="AD" clId="Web-{E6E39E72-4A79-DFA8-AAE6-DAD2EB87ADC1}" dt="2025-09-01T05:48:57.587" v="0"/>
        <pc:sldMkLst>
          <pc:docMk/>
          <pc:sldMk cId="4235478554" sldId="278"/>
        </pc:sldMkLst>
      </pc:sldChg>
      <pc:sldChg chg="add">
        <pc:chgData name="Piirainen Niina" userId="S::niina.j.piirainen@kainuu.fi::bb2a0450-75a4-4a71-805f-fec160b09722" providerId="AD" clId="Web-{E6E39E72-4A79-DFA8-AAE6-DAD2EB87ADC1}" dt="2025-09-01T05:48:57.680" v="1"/>
        <pc:sldMkLst>
          <pc:docMk/>
          <pc:sldMk cId="4201113467" sldId="284"/>
        </pc:sldMkLst>
      </pc:sldChg>
      <pc:sldChg chg="add">
        <pc:chgData name="Piirainen Niina" userId="S::niina.j.piirainen@kainuu.fi::bb2a0450-75a4-4a71-805f-fec160b09722" providerId="AD" clId="Web-{E6E39E72-4A79-DFA8-AAE6-DAD2EB87ADC1}" dt="2025-09-01T05:48:57.868" v="4"/>
        <pc:sldMkLst>
          <pc:docMk/>
          <pc:sldMk cId="1974753726" sldId="299"/>
        </pc:sldMkLst>
      </pc:sldChg>
      <pc:sldChg chg="add">
        <pc:chgData name="Piirainen Niina" userId="S::niina.j.piirainen@kainuu.fi::bb2a0450-75a4-4a71-805f-fec160b09722" providerId="AD" clId="Web-{E6E39E72-4A79-DFA8-AAE6-DAD2EB87ADC1}" dt="2025-09-01T05:48:58.977" v="9"/>
        <pc:sldMkLst>
          <pc:docMk/>
          <pc:sldMk cId="1097660466" sldId="306"/>
        </pc:sldMkLst>
      </pc:sldChg>
      <pc:sldChg chg="add">
        <pc:chgData name="Piirainen Niina" userId="S::niina.j.piirainen@kainuu.fi::bb2a0450-75a4-4a71-805f-fec160b09722" providerId="AD" clId="Web-{E6E39E72-4A79-DFA8-AAE6-DAD2EB87ADC1}" dt="2025-09-01T05:48:58.134" v="5"/>
        <pc:sldMkLst>
          <pc:docMk/>
          <pc:sldMk cId="3223938349" sldId="320"/>
        </pc:sldMkLst>
      </pc:sldChg>
      <pc:sldChg chg="add">
        <pc:chgData name="Piirainen Niina" userId="S::niina.j.piirainen@kainuu.fi::bb2a0450-75a4-4a71-805f-fec160b09722" providerId="AD" clId="Web-{E6E39E72-4A79-DFA8-AAE6-DAD2EB87ADC1}" dt="2025-09-01T05:48:58.602" v="7"/>
        <pc:sldMkLst>
          <pc:docMk/>
          <pc:sldMk cId="311696149" sldId="321"/>
        </pc:sldMkLst>
      </pc:sldChg>
      <pc:sldChg chg="add">
        <pc:chgData name="Piirainen Niina" userId="S::niina.j.piirainen@kainuu.fi::bb2a0450-75a4-4a71-805f-fec160b09722" providerId="AD" clId="Web-{E6E39E72-4A79-DFA8-AAE6-DAD2EB87ADC1}" dt="2025-09-01T05:48:58.884" v="8"/>
        <pc:sldMkLst>
          <pc:docMk/>
          <pc:sldMk cId="1349248312" sldId="322"/>
        </pc:sldMkLst>
      </pc:sldChg>
      <pc:sldChg chg="add">
        <pc:chgData name="Piirainen Niina" userId="S::niina.j.piirainen@kainuu.fi::bb2a0450-75a4-4a71-805f-fec160b09722" providerId="AD" clId="Web-{E6E39E72-4A79-DFA8-AAE6-DAD2EB87ADC1}" dt="2025-09-01T05:49:01.040" v="18"/>
        <pc:sldMkLst>
          <pc:docMk/>
          <pc:sldMk cId="925381551" sldId="323"/>
        </pc:sldMkLst>
      </pc:sldChg>
      <pc:sldChg chg="add">
        <pc:chgData name="Piirainen Niina" userId="S::niina.j.piirainen@kainuu.fi::bb2a0450-75a4-4a71-805f-fec160b09722" providerId="AD" clId="Web-{E6E39E72-4A79-DFA8-AAE6-DAD2EB87ADC1}" dt="2025-09-01T05:48:59.821" v="12"/>
        <pc:sldMkLst>
          <pc:docMk/>
          <pc:sldMk cId="1155764308" sldId="325"/>
        </pc:sldMkLst>
      </pc:sldChg>
      <pc:sldChg chg="add">
        <pc:chgData name="Piirainen Niina" userId="S::niina.j.piirainen@kainuu.fi::bb2a0450-75a4-4a71-805f-fec160b09722" providerId="AD" clId="Web-{E6E39E72-4A79-DFA8-AAE6-DAD2EB87ADC1}" dt="2025-09-01T05:49:00.102" v="13"/>
        <pc:sldMkLst>
          <pc:docMk/>
          <pc:sldMk cId="534586153" sldId="326"/>
        </pc:sldMkLst>
      </pc:sldChg>
      <pc:sldChg chg="add">
        <pc:chgData name="Piirainen Niina" userId="S::niina.j.piirainen@kainuu.fi::bb2a0450-75a4-4a71-805f-fec160b09722" providerId="AD" clId="Web-{E6E39E72-4A79-DFA8-AAE6-DAD2EB87ADC1}" dt="2025-09-01T05:49:00.399" v="14"/>
        <pc:sldMkLst>
          <pc:docMk/>
          <pc:sldMk cId="2389897234" sldId="327"/>
        </pc:sldMkLst>
      </pc:sldChg>
      <pc:sldChg chg="add">
        <pc:chgData name="Piirainen Niina" userId="S::niina.j.piirainen@kainuu.fi::bb2a0450-75a4-4a71-805f-fec160b09722" providerId="AD" clId="Web-{E6E39E72-4A79-DFA8-AAE6-DAD2EB87ADC1}" dt="2025-09-01T05:49:00.680" v="15"/>
        <pc:sldMkLst>
          <pc:docMk/>
          <pc:sldMk cId="1975555565" sldId="328"/>
        </pc:sldMkLst>
      </pc:sldChg>
      <pc:sldChg chg="add">
        <pc:chgData name="Piirainen Niina" userId="S::niina.j.piirainen@kainuu.fi::bb2a0450-75a4-4a71-805f-fec160b09722" providerId="AD" clId="Web-{E6E39E72-4A79-DFA8-AAE6-DAD2EB87ADC1}" dt="2025-09-01T05:49:00.915" v="16"/>
        <pc:sldMkLst>
          <pc:docMk/>
          <pc:sldMk cId="3983252777" sldId="329"/>
        </pc:sldMkLst>
      </pc:sldChg>
      <pc:sldChg chg="add">
        <pc:chgData name="Piirainen Niina" userId="S::niina.j.piirainen@kainuu.fi::bb2a0450-75a4-4a71-805f-fec160b09722" providerId="AD" clId="Web-{E6E39E72-4A79-DFA8-AAE6-DAD2EB87ADC1}" dt="2025-09-01T05:48:59.258" v="10"/>
        <pc:sldMkLst>
          <pc:docMk/>
          <pc:sldMk cId="2490080996" sldId="333"/>
        </pc:sldMkLst>
      </pc:sldChg>
      <pc:sldChg chg="add">
        <pc:chgData name="Piirainen Niina" userId="S::niina.j.piirainen@kainuu.fi::bb2a0450-75a4-4a71-805f-fec160b09722" providerId="AD" clId="Web-{E6E39E72-4A79-DFA8-AAE6-DAD2EB87ADC1}" dt="2025-09-01T05:48:59.540" v="11"/>
        <pc:sldMkLst>
          <pc:docMk/>
          <pc:sldMk cId="2162688200" sldId="334"/>
        </pc:sldMkLst>
      </pc:sldChg>
      <pc:sldChg chg="add">
        <pc:chgData name="Piirainen Niina" userId="S::niina.j.piirainen@kainuu.fi::bb2a0450-75a4-4a71-805f-fec160b09722" providerId="AD" clId="Web-{E6E39E72-4A79-DFA8-AAE6-DAD2EB87ADC1}" dt="2025-09-01T05:48:58.258" v="6"/>
        <pc:sldMkLst>
          <pc:docMk/>
          <pc:sldMk cId="1986420341" sldId="336"/>
        </pc:sldMkLst>
      </pc:sldChg>
      <pc:sldMasterChg chg="add addSldLayout">
        <pc:chgData name="Piirainen Niina" userId="S::niina.j.piirainen@kainuu.fi::bb2a0450-75a4-4a71-805f-fec160b09722" providerId="AD" clId="Web-{E6E39E72-4A79-DFA8-AAE6-DAD2EB87ADC1}" dt="2025-09-01T05:48:57.587" v="0"/>
        <pc:sldMasterMkLst>
          <pc:docMk/>
          <pc:sldMasterMk cId="3383462581" sldId="2147483648"/>
        </pc:sldMasterMkLst>
        <pc:sldLayoutChg chg="add">
          <pc:chgData name="Piirainen Niina" userId="S::niina.j.piirainen@kainuu.fi::bb2a0450-75a4-4a71-805f-fec160b09722" providerId="AD" clId="Web-{E6E39E72-4A79-DFA8-AAE6-DAD2EB87ADC1}" dt="2025-09-01T05:48:57.587" v="0"/>
          <pc:sldLayoutMkLst>
            <pc:docMk/>
            <pc:sldMasterMk cId="3383462581" sldId="2147483648"/>
            <pc:sldLayoutMk cId="1356846139" sldId="2147483649"/>
          </pc:sldLayoutMkLst>
        </pc:sldLayoutChg>
        <pc:sldLayoutChg chg="add">
          <pc:chgData name="Piirainen Niina" userId="S::niina.j.piirainen@kainuu.fi::bb2a0450-75a4-4a71-805f-fec160b09722" providerId="AD" clId="Web-{E6E39E72-4A79-DFA8-AAE6-DAD2EB87ADC1}" dt="2025-09-01T05:48:57.587" v="0"/>
          <pc:sldLayoutMkLst>
            <pc:docMk/>
            <pc:sldMasterMk cId="3383462581" sldId="2147483648"/>
            <pc:sldLayoutMk cId="2788741770" sldId="2147483650"/>
          </pc:sldLayoutMkLst>
        </pc:sldLayoutChg>
        <pc:sldLayoutChg chg="add">
          <pc:chgData name="Piirainen Niina" userId="S::niina.j.piirainen@kainuu.fi::bb2a0450-75a4-4a71-805f-fec160b09722" providerId="AD" clId="Web-{E6E39E72-4A79-DFA8-AAE6-DAD2EB87ADC1}" dt="2025-09-01T05:48:57.587" v="0"/>
          <pc:sldLayoutMkLst>
            <pc:docMk/>
            <pc:sldMasterMk cId="3383462581" sldId="2147483648"/>
            <pc:sldLayoutMk cId="2965894234" sldId="2147483651"/>
          </pc:sldLayoutMkLst>
        </pc:sldLayoutChg>
        <pc:sldLayoutChg chg="add">
          <pc:chgData name="Piirainen Niina" userId="S::niina.j.piirainen@kainuu.fi::bb2a0450-75a4-4a71-805f-fec160b09722" providerId="AD" clId="Web-{E6E39E72-4A79-DFA8-AAE6-DAD2EB87ADC1}" dt="2025-09-01T05:48:57.587" v="0"/>
          <pc:sldLayoutMkLst>
            <pc:docMk/>
            <pc:sldMasterMk cId="3383462581" sldId="2147483648"/>
            <pc:sldLayoutMk cId="3703950664" sldId="2147483652"/>
          </pc:sldLayoutMkLst>
        </pc:sldLayoutChg>
        <pc:sldLayoutChg chg="add">
          <pc:chgData name="Piirainen Niina" userId="S::niina.j.piirainen@kainuu.fi::bb2a0450-75a4-4a71-805f-fec160b09722" providerId="AD" clId="Web-{E6E39E72-4A79-DFA8-AAE6-DAD2EB87ADC1}" dt="2025-09-01T05:48:57.587" v="0"/>
          <pc:sldLayoutMkLst>
            <pc:docMk/>
            <pc:sldMasterMk cId="3383462581" sldId="2147483648"/>
            <pc:sldLayoutMk cId="1256527391" sldId="2147483653"/>
          </pc:sldLayoutMkLst>
        </pc:sldLayoutChg>
        <pc:sldLayoutChg chg="add">
          <pc:chgData name="Piirainen Niina" userId="S::niina.j.piirainen@kainuu.fi::bb2a0450-75a4-4a71-805f-fec160b09722" providerId="AD" clId="Web-{E6E39E72-4A79-DFA8-AAE6-DAD2EB87ADC1}" dt="2025-09-01T05:48:57.587" v="0"/>
          <pc:sldLayoutMkLst>
            <pc:docMk/>
            <pc:sldMasterMk cId="3383462581" sldId="2147483648"/>
            <pc:sldLayoutMk cId="1854142525" sldId="2147483654"/>
          </pc:sldLayoutMkLst>
        </pc:sldLayoutChg>
        <pc:sldLayoutChg chg="add">
          <pc:chgData name="Piirainen Niina" userId="S::niina.j.piirainen@kainuu.fi::bb2a0450-75a4-4a71-805f-fec160b09722" providerId="AD" clId="Web-{E6E39E72-4A79-DFA8-AAE6-DAD2EB87ADC1}" dt="2025-09-01T05:48:57.587" v="0"/>
          <pc:sldLayoutMkLst>
            <pc:docMk/>
            <pc:sldMasterMk cId="3383462581" sldId="2147483648"/>
            <pc:sldLayoutMk cId="4190948346" sldId="2147483655"/>
          </pc:sldLayoutMkLst>
        </pc:sldLayoutChg>
        <pc:sldLayoutChg chg="add">
          <pc:chgData name="Piirainen Niina" userId="S::niina.j.piirainen@kainuu.fi::bb2a0450-75a4-4a71-805f-fec160b09722" providerId="AD" clId="Web-{E6E39E72-4A79-DFA8-AAE6-DAD2EB87ADC1}" dt="2025-09-01T05:48:57.587" v="0"/>
          <pc:sldLayoutMkLst>
            <pc:docMk/>
            <pc:sldMasterMk cId="3383462581" sldId="2147483648"/>
            <pc:sldLayoutMk cId="1820481610" sldId="2147483656"/>
          </pc:sldLayoutMkLst>
        </pc:sldLayoutChg>
        <pc:sldLayoutChg chg="add">
          <pc:chgData name="Piirainen Niina" userId="S::niina.j.piirainen@kainuu.fi::bb2a0450-75a4-4a71-805f-fec160b09722" providerId="AD" clId="Web-{E6E39E72-4A79-DFA8-AAE6-DAD2EB87ADC1}" dt="2025-09-01T05:48:57.587" v="0"/>
          <pc:sldLayoutMkLst>
            <pc:docMk/>
            <pc:sldMasterMk cId="3383462581" sldId="2147483648"/>
            <pc:sldLayoutMk cId="3441393296" sldId="2147483657"/>
          </pc:sldLayoutMkLst>
        </pc:sldLayoutChg>
        <pc:sldLayoutChg chg="add">
          <pc:chgData name="Piirainen Niina" userId="S::niina.j.piirainen@kainuu.fi::bb2a0450-75a4-4a71-805f-fec160b09722" providerId="AD" clId="Web-{E6E39E72-4A79-DFA8-AAE6-DAD2EB87ADC1}" dt="2025-09-01T05:48:57.587" v="0"/>
          <pc:sldLayoutMkLst>
            <pc:docMk/>
            <pc:sldMasterMk cId="3383462581" sldId="2147483648"/>
            <pc:sldLayoutMk cId="2943502069" sldId="2147483658"/>
          </pc:sldLayoutMkLst>
        </pc:sldLayoutChg>
        <pc:sldLayoutChg chg="add">
          <pc:chgData name="Piirainen Niina" userId="S::niina.j.piirainen@kainuu.fi::bb2a0450-75a4-4a71-805f-fec160b09722" providerId="AD" clId="Web-{E6E39E72-4A79-DFA8-AAE6-DAD2EB87ADC1}" dt="2025-09-01T05:48:57.587" v="0"/>
          <pc:sldLayoutMkLst>
            <pc:docMk/>
            <pc:sldMasterMk cId="3383462581" sldId="2147483648"/>
            <pc:sldLayoutMk cId="2390746253" sldId="2147483659"/>
          </pc:sldLayoutMkLst>
        </pc:sldLayoutChg>
      </pc:sldMasterChg>
      <pc:sldMasterChg chg="replId modSldLayout">
        <pc:chgData name="Piirainen Niina" userId="S::niina.j.piirainen@kainuu.fi::bb2a0450-75a4-4a71-805f-fec160b09722" providerId="AD" clId="Web-{E6E39E72-4A79-DFA8-AAE6-DAD2EB87ADC1}" dt="2025-09-01T05:48:57.587" v="0"/>
        <pc:sldMasterMkLst>
          <pc:docMk/>
          <pc:sldMasterMk cId="1034520112" sldId="2147483660"/>
        </pc:sldMasterMkLst>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2822443542" sldId="2147483661"/>
          </pc:sldLayoutMkLst>
        </pc:sldLayoutChg>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191875738" sldId="2147483662"/>
          </pc:sldLayoutMkLst>
        </pc:sldLayoutChg>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625772058" sldId="2147483663"/>
          </pc:sldLayoutMkLst>
        </pc:sldLayoutChg>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1368371511" sldId="2147483664"/>
          </pc:sldLayoutMkLst>
        </pc:sldLayoutChg>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4234365057" sldId="2147483665"/>
          </pc:sldLayoutMkLst>
        </pc:sldLayoutChg>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323876409" sldId="2147483666"/>
          </pc:sldLayoutMkLst>
        </pc:sldLayoutChg>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1583615748" sldId="2147483667"/>
          </pc:sldLayoutMkLst>
        </pc:sldLayoutChg>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3827074677" sldId="2147483668"/>
          </pc:sldLayoutMkLst>
        </pc:sldLayoutChg>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3139981579" sldId="2147483669"/>
          </pc:sldLayoutMkLst>
        </pc:sldLayoutChg>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1012034331" sldId="2147483670"/>
          </pc:sldLayoutMkLst>
        </pc:sldLayoutChg>
        <pc:sldLayoutChg chg="replId">
          <pc:chgData name="Piirainen Niina" userId="S::niina.j.piirainen@kainuu.fi::bb2a0450-75a4-4a71-805f-fec160b09722" providerId="AD" clId="Web-{E6E39E72-4A79-DFA8-AAE6-DAD2EB87ADC1}" dt="2025-09-01T05:48:57.587" v="0"/>
          <pc:sldLayoutMkLst>
            <pc:docMk/>
            <pc:sldMasterMk cId="1034520112" sldId="2147483660"/>
            <pc:sldLayoutMk cId="3406455356" sldId="2147483671"/>
          </pc:sldLayoutMkLst>
        </pc:sldLayoutChg>
      </pc:sldMasterChg>
      <pc:sldMasterChg chg="add addSldLayout">
        <pc:chgData name="Piirainen Niina" userId="S::niina.j.piirainen@kainuu.fi::bb2a0450-75a4-4a71-805f-fec160b09722" providerId="AD" clId="Web-{E6E39E72-4A79-DFA8-AAE6-DAD2EB87ADC1}" dt="2025-09-01T05:48:57.680" v="1"/>
        <pc:sldMasterMkLst>
          <pc:docMk/>
          <pc:sldMasterMk cId="3227646187" sldId="2147483700"/>
        </pc:sldMasterMkLst>
        <pc:sldLayoutChg chg="add">
          <pc:chgData name="Piirainen Niina" userId="S::niina.j.piirainen@kainuu.fi::bb2a0450-75a4-4a71-805f-fec160b09722" providerId="AD" clId="Web-{E6E39E72-4A79-DFA8-AAE6-DAD2EB87ADC1}" dt="2025-09-01T05:48:57.680" v="1"/>
          <pc:sldLayoutMkLst>
            <pc:docMk/>
            <pc:sldMasterMk cId="3227646187" sldId="2147483700"/>
            <pc:sldLayoutMk cId="532314035" sldId="2147483689"/>
          </pc:sldLayoutMkLst>
        </pc:sldLayoutChg>
        <pc:sldLayoutChg chg="add">
          <pc:chgData name="Piirainen Niina" userId="S::niina.j.piirainen@kainuu.fi::bb2a0450-75a4-4a71-805f-fec160b09722" providerId="AD" clId="Web-{E6E39E72-4A79-DFA8-AAE6-DAD2EB87ADC1}" dt="2025-09-01T05:48:57.680" v="1"/>
          <pc:sldLayoutMkLst>
            <pc:docMk/>
            <pc:sldMasterMk cId="3227646187" sldId="2147483700"/>
            <pc:sldLayoutMk cId="1194543433" sldId="2147483690"/>
          </pc:sldLayoutMkLst>
        </pc:sldLayoutChg>
        <pc:sldLayoutChg chg="add">
          <pc:chgData name="Piirainen Niina" userId="S::niina.j.piirainen@kainuu.fi::bb2a0450-75a4-4a71-805f-fec160b09722" providerId="AD" clId="Web-{E6E39E72-4A79-DFA8-AAE6-DAD2EB87ADC1}" dt="2025-09-01T05:48:57.680" v="1"/>
          <pc:sldLayoutMkLst>
            <pc:docMk/>
            <pc:sldMasterMk cId="3227646187" sldId="2147483700"/>
            <pc:sldLayoutMk cId="1196528862" sldId="2147483691"/>
          </pc:sldLayoutMkLst>
        </pc:sldLayoutChg>
        <pc:sldLayoutChg chg="add">
          <pc:chgData name="Piirainen Niina" userId="S::niina.j.piirainen@kainuu.fi::bb2a0450-75a4-4a71-805f-fec160b09722" providerId="AD" clId="Web-{E6E39E72-4A79-DFA8-AAE6-DAD2EB87ADC1}" dt="2025-09-01T05:48:57.680" v="1"/>
          <pc:sldLayoutMkLst>
            <pc:docMk/>
            <pc:sldMasterMk cId="3227646187" sldId="2147483700"/>
            <pc:sldLayoutMk cId="2259238439" sldId="2147483692"/>
          </pc:sldLayoutMkLst>
        </pc:sldLayoutChg>
        <pc:sldLayoutChg chg="add">
          <pc:chgData name="Piirainen Niina" userId="S::niina.j.piirainen@kainuu.fi::bb2a0450-75a4-4a71-805f-fec160b09722" providerId="AD" clId="Web-{E6E39E72-4A79-DFA8-AAE6-DAD2EB87ADC1}" dt="2025-09-01T05:48:57.680" v="1"/>
          <pc:sldLayoutMkLst>
            <pc:docMk/>
            <pc:sldMasterMk cId="3227646187" sldId="2147483700"/>
            <pc:sldLayoutMk cId="1373858888" sldId="2147483693"/>
          </pc:sldLayoutMkLst>
        </pc:sldLayoutChg>
        <pc:sldLayoutChg chg="add">
          <pc:chgData name="Piirainen Niina" userId="S::niina.j.piirainen@kainuu.fi::bb2a0450-75a4-4a71-805f-fec160b09722" providerId="AD" clId="Web-{E6E39E72-4A79-DFA8-AAE6-DAD2EB87ADC1}" dt="2025-09-01T05:48:57.680" v="1"/>
          <pc:sldLayoutMkLst>
            <pc:docMk/>
            <pc:sldMasterMk cId="3227646187" sldId="2147483700"/>
            <pc:sldLayoutMk cId="2743072740" sldId="2147483694"/>
          </pc:sldLayoutMkLst>
        </pc:sldLayoutChg>
        <pc:sldLayoutChg chg="add">
          <pc:chgData name="Piirainen Niina" userId="S::niina.j.piirainen@kainuu.fi::bb2a0450-75a4-4a71-805f-fec160b09722" providerId="AD" clId="Web-{E6E39E72-4A79-DFA8-AAE6-DAD2EB87ADC1}" dt="2025-09-01T05:48:57.680" v="1"/>
          <pc:sldLayoutMkLst>
            <pc:docMk/>
            <pc:sldMasterMk cId="3227646187" sldId="2147483700"/>
            <pc:sldLayoutMk cId="2838042855" sldId="2147483695"/>
          </pc:sldLayoutMkLst>
        </pc:sldLayoutChg>
        <pc:sldLayoutChg chg="add">
          <pc:chgData name="Piirainen Niina" userId="S::niina.j.piirainen@kainuu.fi::bb2a0450-75a4-4a71-805f-fec160b09722" providerId="AD" clId="Web-{E6E39E72-4A79-DFA8-AAE6-DAD2EB87ADC1}" dt="2025-09-01T05:48:57.680" v="1"/>
          <pc:sldLayoutMkLst>
            <pc:docMk/>
            <pc:sldMasterMk cId="3227646187" sldId="2147483700"/>
            <pc:sldLayoutMk cId="3849221024" sldId="2147483696"/>
          </pc:sldLayoutMkLst>
        </pc:sldLayoutChg>
        <pc:sldLayoutChg chg="add">
          <pc:chgData name="Piirainen Niina" userId="S::niina.j.piirainen@kainuu.fi::bb2a0450-75a4-4a71-805f-fec160b09722" providerId="AD" clId="Web-{E6E39E72-4A79-DFA8-AAE6-DAD2EB87ADC1}" dt="2025-09-01T05:48:57.680" v="1"/>
          <pc:sldLayoutMkLst>
            <pc:docMk/>
            <pc:sldMasterMk cId="3227646187" sldId="2147483700"/>
            <pc:sldLayoutMk cId="3873397848" sldId="2147483697"/>
          </pc:sldLayoutMkLst>
        </pc:sldLayoutChg>
        <pc:sldLayoutChg chg="add">
          <pc:chgData name="Piirainen Niina" userId="S::niina.j.piirainen@kainuu.fi::bb2a0450-75a4-4a71-805f-fec160b09722" providerId="AD" clId="Web-{E6E39E72-4A79-DFA8-AAE6-DAD2EB87ADC1}" dt="2025-09-01T05:48:57.680" v="1"/>
          <pc:sldLayoutMkLst>
            <pc:docMk/>
            <pc:sldMasterMk cId="3227646187" sldId="2147483700"/>
            <pc:sldLayoutMk cId="1956308269" sldId="2147483698"/>
          </pc:sldLayoutMkLst>
        </pc:sldLayoutChg>
        <pc:sldLayoutChg chg="add">
          <pc:chgData name="Piirainen Niina" userId="S::niina.j.piirainen@kainuu.fi::bb2a0450-75a4-4a71-805f-fec160b09722" providerId="AD" clId="Web-{E6E39E72-4A79-DFA8-AAE6-DAD2EB87ADC1}" dt="2025-09-01T05:48:57.680" v="1"/>
          <pc:sldLayoutMkLst>
            <pc:docMk/>
            <pc:sldMasterMk cId="3227646187" sldId="2147483700"/>
            <pc:sldLayoutMk cId="2636335478" sldId="214748369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0" y="1122363"/>
            <a:ext cx="9144000" cy="2387600"/>
          </a:xfrm>
        </p:spPr>
        <p:txBody>
          <a:bodyPr anchor="b"/>
          <a:lstStyle>
            <a:lvl1pPr algn="ctr">
              <a:defRPr sz="6000"/>
            </a:lvl1pPr>
          </a:lstStyle>
          <a:p>
            <a:r>
              <a:rPr lang="fi-FI"/>
              <a:t>Muokkaa perustyyl. napsautt.</a:t>
            </a:r>
          </a:p>
        </p:txBody>
      </p:sp>
      <p:sp>
        <p:nvSpPr>
          <p:cNvPr id="3" name="Alaotsikk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2822443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01203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40645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C7584E0-7FD3-4FED-730B-B1E395BC92D3}"/>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01417EF5-9820-94B9-C594-88D0EA25C4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Tree>
    <p:extLst>
      <p:ext uri="{BB962C8B-B14F-4D97-AF65-F5344CB8AC3E}">
        <p14:creationId xmlns:p14="http://schemas.microsoft.com/office/powerpoint/2010/main" val="13568461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1DE0FD9-1DB4-C6E2-E5C7-966F02F46A87}"/>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67278853-2679-F8A3-88FE-C662576FB092}"/>
              </a:ext>
            </a:extLst>
          </p:cNvPr>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788741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6E79934-DF66-D079-C131-C744DA8C7D3F}"/>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CC28BAD3-6BFF-57BC-6788-5111AD38D2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Tree>
    <p:extLst>
      <p:ext uri="{BB962C8B-B14F-4D97-AF65-F5344CB8AC3E}">
        <p14:creationId xmlns:p14="http://schemas.microsoft.com/office/powerpoint/2010/main" val="2965894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8DCB2EF-4A2C-1127-F09F-B4F203DB9C3D}"/>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B47AAC90-526E-079B-30D2-AED140B98111}"/>
              </a:ext>
            </a:extLst>
          </p:cNvPr>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0D8E7F64-4B9B-B0E4-47ED-A6725590429A}"/>
              </a:ext>
            </a:extLst>
          </p:cNvPr>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3703950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B04816D-DB9C-5567-85C1-E7DF9EF6D24E}"/>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313E85BE-A93A-18C6-1B86-2311CA2D9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a:extLst>
              <a:ext uri="{FF2B5EF4-FFF2-40B4-BE49-F238E27FC236}">
                <a16:creationId xmlns:a16="http://schemas.microsoft.com/office/drawing/2014/main" id="{A70C55EA-191F-C544-FD9C-0EB903CACC5A}"/>
              </a:ext>
            </a:extLst>
          </p:cNvPr>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FB5B3020-FB08-D93F-6FD7-CA10DF473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a:extLst>
              <a:ext uri="{FF2B5EF4-FFF2-40B4-BE49-F238E27FC236}">
                <a16:creationId xmlns:a16="http://schemas.microsoft.com/office/drawing/2014/main" id="{AB6A7DC6-FAB6-9B48-8E1F-66C4AC7FC611}"/>
              </a:ext>
            </a:extLst>
          </p:cNvPr>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1256527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604BD65-2620-8F53-B801-A5FDA9F98665}"/>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854142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09483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8BCF212-80D9-3A9E-0209-90F0DDDC00B5}"/>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5E0C4EBC-E56A-9B15-D943-2D02160A13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D319B34-0498-74A3-F776-61CBA6748C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18204816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91875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4BE67F9-A5C6-4015-9E8A-229F0E7CBFDB}"/>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B50D5438-1D0C-8CB3-CCDC-776D3D10BF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a:extLst>
              <a:ext uri="{FF2B5EF4-FFF2-40B4-BE49-F238E27FC236}">
                <a16:creationId xmlns:a16="http://schemas.microsoft.com/office/drawing/2014/main" id="{C2A01D85-6C5B-FFD9-05E8-3FE01D908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Tree>
    <p:extLst>
      <p:ext uri="{BB962C8B-B14F-4D97-AF65-F5344CB8AC3E}">
        <p14:creationId xmlns:p14="http://schemas.microsoft.com/office/powerpoint/2010/main" val="34413932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8C6162F-4CB5-9285-9DFB-E8846DE40EAF}"/>
              </a:ext>
            </a:extLst>
          </p:cNvPr>
          <p:cNvSpPr>
            <a:spLocks noGrp="1"/>
          </p:cNvSpPr>
          <p:nvPr>
            <p:ph type="title"/>
          </p:nvPr>
        </p:nvSpPr>
        <p:spPr/>
        <p:txBody>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Pystysuoran tekstin paikkamerkki 2">
            <a:extLst>
              <a:ext uri="{FF2B5EF4-FFF2-40B4-BE49-F238E27FC236}">
                <a16:creationId xmlns:a16="http://schemas.microsoft.com/office/drawing/2014/main" id="{7F224003-24A4-EABD-B92F-B0077A912235}"/>
              </a:ext>
            </a:extLst>
          </p:cNvPr>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943502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E71A1E22-4E35-9249-CF05-41E62532A80B}"/>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F9DB8E6D-1113-F880-2059-8135B58E84F4}"/>
              </a:ext>
            </a:extLst>
          </p:cNvPr>
          <p:cNvSpPr>
            <a:spLocks noGrp="1"/>
          </p:cNvSpPr>
          <p:nvPr>
            <p:ph type="body" orient="vert" idx="1"/>
          </p:nvPr>
        </p:nvSpPr>
        <p:spPr>
          <a:xfrm>
            <a:off x="838200"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Tree>
    <p:extLst>
      <p:ext uri="{BB962C8B-B14F-4D97-AF65-F5344CB8AC3E}">
        <p14:creationId xmlns:p14="http://schemas.microsoft.com/office/powerpoint/2010/main" val="23907462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80428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492210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873397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563082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8/31/2025</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6363354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738588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532314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8"/>
            <a:ext cx="10515600" cy="2852737"/>
          </a:xfrm>
        </p:spPr>
        <p:txBody>
          <a:bodyPr anchor="b"/>
          <a:lstStyle>
            <a:lvl1pPr>
              <a:defRPr sz="6000"/>
            </a:lvl1pPr>
          </a:lstStyle>
          <a:p>
            <a:r>
              <a:rPr lang="fi-FI"/>
              <a:t>Muokkaa perustyyl. napsautt.</a:t>
            </a:r>
          </a:p>
        </p:txBody>
      </p:sp>
      <p:sp>
        <p:nvSpPr>
          <p:cNvPr id="3" name="Tekstin paikkamerkki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A02ABAE3-D89C-4001-9AEC-5083F82B749C}" type="datetimeFigureOut">
              <a:rPr lang="fi-FI" smtClean="0"/>
              <a:t>31.8.2025</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6257720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45434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8/31/2025</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965288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2592384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743072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5"/>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368371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5"/>
            <a:ext cx="10515600" cy="1325563"/>
          </a:xfrm>
        </p:spPr>
        <p:txBody>
          <a:bodyPr/>
          <a:lstStyle/>
          <a:p>
            <a:r>
              <a:rPr lang="fi-FI"/>
              <a:t>Muokkaa perustyyl. napsautt.</a:t>
            </a:r>
          </a:p>
        </p:txBody>
      </p:sp>
      <p:sp>
        <p:nvSpPr>
          <p:cNvPr id="3" name="Tekstin paikkamerkki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839788" y="2505075"/>
            <a:ext cx="5157787"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02ABAE3-D89C-4001-9AEC-5083F82B749C}" type="datetimeFigureOut">
              <a:rPr lang="fi-FI" smtClean="0"/>
              <a:t>31.8.2025</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423436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A02ABAE3-D89C-4001-9AEC-5083F82B749C}" type="datetimeFigureOut">
              <a:rPr lang="fi-FI" smtClean="0"/>
              <a:t>31.8.2025</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2387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A02ABAE3-D89C-4001-9AEC-5083F82B749C}" type="datetimeFigureOut">
              <a:rPr lang="fi-FI" smtClean="0"/>
              <a:t>31.8.2025</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1583615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Sisällön paikkamerkk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827074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3200"/>
            </a:lvl1pPr>
          </a:lstStyle>
          <a:p>
            <a:r>
              <a:rPr lang="fi-FI"/>
              <a:t>Muokkaa perustyyl. napsautt.</a:t>
            </a:r>
          </a:p>
        </p:txBody>
      </p:sp>
      <p:sp>
        <p:nvSpPr>
          <p:cNvPr id="3" name="Kuvan paikkamerkki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A02ABAE3-D89C-4001-9AEC-5083F82B749C}" type="datetimeFigureOut">
              <a:rPr lang="fi-FI" smtClean="0"/>
              <a:t>31.8.2025</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8F4AEF5D-7FAC-4949-84D2-DA5A9BB3D225}" type="slidenum">
              <a:rPr lang="fi-FI" smtClean="0"/>
              <a:t>‹#›</a:t>
            </a:fld>
            <a:endParaRPr lang="fi-FI"/>
          </a:p>
        </p:txBody>
      </p:sp>
    </p:spTree>
    <p:extLst>
      <p:ext uri="{BB962C8B-B14F-4D97-AF65-F5344CB8AC3E}">
        <p14:creationId xmlns:p14="http://schemas.microsoft.com/office/powerpoint/2010/main" val="3139981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2ABAE3-D89C-4001-9AEC-5083F82B749C}" type="datetimeFigureOut">
              <a:rPr lang="fi-FI" smtClean="0"/>
              <a:t>31.8.2025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fi-FI"/>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F4AEF5D-7FAC-4949-84D2-DA5A9BB3D225}" type="slidenum">
              <a:rPr lang="fi-FI" smtClean="0"/>
              <a:t>‹#›</a:t>
            </a:fld>
            <a:endParaRPr lang="fi-FI"/>
          </a:p>
        </p:txBody>
      </p:sp>
    </p:spTree>
    <p:extLst>
      <p:ext uri="{BB962C8B-B14F-4D97-AF65-F5344CB8AC3E}">
        <p14:creationId xmlns:p14="http://schemas.microsoft.com/office/powerpoint/2010/main" val="1034520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5CA4E42-A264-F8E4-018B-93E094BFDF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368114BE-5D75-2A54-70BA-F78EFEB5C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10" name="Kuva 9" descr="Kuva, joka sisältää kohteen teksti, kuvakaappaus, Fontti, Grafiikka">
            <a:extLst>
              <a:ext uri="{FF2B5EF4-FFF2-40B4-BE49-F238E27FC236}">
                <a16:creationId xmlns:a16="http://schemas.microsoft.com/office/drawing/2014/main" id="{B8CFC411-F031-9FDD-162E-313A6671693D}"/>
              </a:ext>
            </a:extLst>
          </p:cNvPr>
          <p:cNvPicPr>
            <a:picLocks noGrp="1" noRot="1" noChangeAspect="1" noMove="1" noResize="1" noEditPoints="1" noAdjustHandles="1" noChangeArrowheads="1" noChangeShapeType="1" noCrop="1"/>
          </p:cNvPicPr>
          <p:nvPr userDrawn="1"/>
        </p:nvPicPr>
        <p:blipFill>
          <a:blip r:embed="rId14">
            <a:extLst>
              <a:ext uri="{28A0092B-C50C-407E-A947-70E740481C1C}">
                <a14:useLocalDpi xmlns:a14="http://schemas.microsoft.com/office/drawing/2010/main" val="0"/>
              </a:ext>
            </a:extLst>
          </a:blip>
          <a:stretch>
            <a:fillRect/>
          </a:stretch>
        </p:blipFill>
        <p:spPr>
          <a:xfrm>
            <a:off x="8678416" y="6167536"/>
            <a:ext cx="3520074" cy="674362"/>
          </a:xfrm>
          <a:prstGeom prst="rect">
            <a:avLst/>
          </a:prstGeom>
        </p:spPr>
      </p:pic>
      <p:pic>
        <p:nvPicPr>
          <p:cNvPr id="16" name="Kuva 15">
            <a:extLst>
              <a:ext uri="{FF2B5EF4-FFF2-40B4-BE49-F238E27FC236}">
                <a16:creationId xmlns:a16="http://schemas.microsoft.com/office/drawing/2014/main" id="{A5D65767-3DE3-4DAF-1CD4-D00EA8DA39E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15">
            <a:extLst>
              <a:ext uri="{28A0092B-C50C-407E-A947-70E740481C1C}">
                <a14:useLocalDpi xmlns:a14="http://schemas.microsoft.com/office/drawing/2010/main" val="0"/>
              </a:ext>
            </a:extLst>
          </a:blip>
          <a:stretch>
            <a:fillRect/>
          </a:stretch>
        </p:blipFill>
        <p:spPr>
          <a:xfrm>
            <a:off x="-42201" y="5991589"/>
            <a:ext cx="3319526" cy="1325563"/>
          </a:xfrm>
          <a:prstGeom prst="rect">
            <a:avLst/>
          </a:prstGeom>
        </p:spPr>
      </p:pic>
    </p:spTree>
    <p:extLst>
      <p:ext uri="{BB962C8B-B14F-4D97-AF65-F5344CB8AC3E}">
        <p14:creationId xmlns:p14="http://schemas.microsoft.com/office/powerpoint/2010/main" val="3383462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8/31/2025</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22764618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693" r:id="rId6"/>
    <p:sldLayoutId id="2147483689" r:id="rId7"/>
    <p:sldLayoutId id="2147483690" r:id="rId8"/>
    <p:sldLayoutId id="2147483691" r:id="rId9"/>
    <p:sldLayoutId id="2147483692"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mielenterveystalo.fi/fi/omahoito/opiskelu-uupumuksen-ehkaisyn-omahoito-ohjelma/10-opi-asettamaan-tavoitteita" TargetMode="External"/><Relationship Id="rId2" Type="http://schemas.openxmlformats.org/officeDocument/2006/relationships/hyperlink" Target="https://www.mielenterveystalo.fi/fi/omahoito/opiskelu-uupumuksen-ehkaisyn-omahoito-ohjelma/8-tunnista-arvosi" TargetMode="External"/><Relationship Id="rId1" Type="http://schemas.openxmlformats.org/officeDocument/2006/relationships/slideLayout" Target="../slideLayouts/slideLayout13.xml"/><Relationship Id="rId4" Type="http://schemas.openxmlformats.org/officeDocument/2006/relationships/hyperlink" Target="https://oppi.mieli.fi/course/view.php?id=907"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25C4-5267-1C3C-890C-D03A9BDD4D31}"/>
              </a:ext>
            </a:extLst>
          </p:cNvPr>
          <p:cNvSpPr>
            <a:spLocks noGrp="1"/>
          </p:cNvSpPr>
          <p:nvPr>
            <p:ph type="ctrTitle"/>
          </p:nvPr>
        </p:nvSpPr>
        <p:spPr>
          <a:xfrm>
            <a:off x="1427673" y="2474544"/>
            <a:ext cx="9855200" cy="1056640"/>
          </a:xfrm>
        </p:spPr>
        <p:txBody>
          <a:bodyPr>
            <a:normAutofit fontScale="90000"/>
          </a:bodyPr>
          <a:lstStyle/>
          <a:p>
            <a:br>
              <a:rPr lang="fi-FI" sz="4400" b="1">
                <a:latin typeface="Calibri"/>
                <a:ea typeface="Calibri Light"/>
                <a:cs typeface="Calibri Light"/>
              </a:rPr>
            </a:br>
            <a:br>
              <a:rPr lang="fi-FI" sz="4400" b="1">
                <a:latin typeface="Calibri"/>
                <a:ea typeface="Calibri Light"/>
                <a:cs typeface="Calibri Light"/>
              </a:rPr>
            </a:br>
            <a:r>
              <a:rPr lang="fi-FI" sz="5400" b="1">
                <a:latin typeface="Calibri"/>
                <a:ea typeface="Calibri Light"/>
                <a:cs typeface="Calibri Light"/>
              </a:rPr>
              <a:t>Mielitunti </a:t>
            </a:r>
            <a:br>
              <a:rPr lang="fi-FI" sz="5400" b="1">
                <a:latin typeface="Calibri"/>
                <a:ea typeface="Calibri Light"/>
                <a:cs typeface="Calibri Light"/>
              </a:rPr>
            </a:br>
            <a:r>
              <a:rPr lang="fi-FI" sz="5400" b="1">
                <a:latin typeface="Calibri"/>
                <a:ea typeface="Calibri Light"/>
                <a:cs typeface="Calibri Light"/>
              </a:rPr>
              <a:t>arvot ja unelmat</a:t>
            </a:r>
            <a:endParaRPr lang="fi-FI" sz="5400" b="1">
              <a:latin typeface="Avenir Next LT Pro"/>
              <a:ea typeface="Calibri Light"/>
              <a:cs typeface="Calibri Light"/>
            </a:endParaRPr>
          </a:p>
          <a:p>
            <a:endParaRPr lang="fi-FI" b="1">
              <a:latin typeface="Calibri Light" panose="020F0302020204030204"/>
              <a:ea typeface="Calibri Light"/>
              <a:cs typeface="Calibri Light"/>
            </a:endParaRPr>
          </a:p>
        </p:txBody>
      </p:sp>
      <p:sp>
        <p:nvSpPr>
          <p:cNvPr id="3" name="Alaotsikko 2">
            <a:extLst>
              <a:ext uri="{FF2B5EF4-FFF2-40B4-BE49-F238E27FC236}">
                <a16:creationId xmlns:a16="http://schemas.microsoft.com/office/drawing/2014/main" id="{7A4C997D-0414-C9A9-08B8-E63DD71C2D95}"/>
              </a:ext>
            </a:extLst>
          </p:cNvPr>
          <p:cNvSpPr>
            <a:spLocks noGrp="1"/>
          </p:cNvSpPr>
          <p:nvPr>
            <p:ph type="subTitle" idx="1"/>
          </p:nvPr>
        </p:nvSpPr>
        <p:spPr>
          <a:xfrm>
            <a:off x="1940560" y="3316107"/>
            <a:ext cx="9144000" cy="1655762"/>
          </a:xfrm>
        </p:spPr>
        <p:txBody>
          <a:bodyPr vert="horz" lIns="91440" tIns="45720" rIns="91440" bIns="45720" rtlCol="0" anchor="t">
            <a:normAutofit/>
          </a:bodyPr>
          <a:lstStyle/>
          <a:p>
            <a:pPr algn="l"/>
            <a:r>
              <a:rPr lang="fi-FI" sz="2200" baseline="0">
                <a:latin typeface="Calibri"/>
              </a:rPr>
              <a:t>Tunnistat arvoja, joiden haluaisit toteutuvan omassa elämässäsi. Arvojen kirkastaminen auttaa motivoitumaan ja käyttämään aikaa itselle merkityksellisiin asioihin. Ymmärrän mikä merkitys unelmilla on hyvinvoinnilleni. Olen harjoitellut unelmaa kohti vievien välitavoitteiden asettamista.</a:t>
            </a:r>
            <a:endParaRPr lang="fi-FI"/>
          </a:p>
        </p:txBody>
      </p:sp>
    </p:spTree>
    <p:extLst>
      <p:ext uri="{BB962C8B-B14F-4D97-AF65-F5344CB8AC3E}">
        <p14:creationId xmlns:p14="http://schemas.microsoft.com/office/powerpoint/2010/main" val="4235478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7C7C5-F24A-78F6-E0CF-83819DCBA288}"/>
              </a:ext>
            </a:extLst>
          </p:cNvPr>
          <p:cNvSpPr>
            <a:spLocks noGrp="1"/>
          </p:cNvSpPr>
          <p:nvPr>
            <p:ph type="title"/>
          </p:nvPr>
        </p:nvSpPr>
        <p:spPr/>
        <p:txBody>
          <a:bodyPr/>
          <a:lstStyle/>
          <a:p>
            <a:r>
              <a:rPr lang="en-US" sz="4000" b="1" err="1">
                <a:ea typeface="Calibri Light"/>
                <a:cs typeface="Calibri Light"/>
              </a:rPr>
              <a:t>Harjoitus</a:t>
            </a:r>
            <a:r>
              <a:rPr lang="en-US" sz="4000" b="1">
                <a:ea typeface="Calibri Light"/>
                <a:cs typeface="Calibri Light"/>
              </a:rPr>
              <a:t>: </a:t>
            </a:r>
            <a:r>
              <a:rPr lang="en-US" sz="4000" b="1" err="1">
                <a:ea typeface="Calibri Light"/>
                <a:cs typeface="Calibri Light"/>
              </a:rPr>
              <a:t>Tärkeän</a:t>
            </a:r>
            <a:r>
              <a:rPr lang="en-US" sz="4000" b="1">
                <a:ea typeface="Calibri Light"/>
                <a:cs typeface="Calibri Light"/>
              </a:rPr>
              <a:t> </a:t>
            </a:r>
            <a:r>
              <a:rPr lang="en-US" sz="4000" b="1" err="1">
                <a:ea typeface="Calibri Light"/>
                <a:cs typeface="Calibri Light"/>
              </a:rPr>
              <a:t>nimeäminen</a:t>
            </a:r>
            <a:endParaRPr lang="en-US" sz="4000" b="1" err="1"/>
          </a:p>
        </p:txBody>
      </p:sp>
      <p:sp>
        <p:nvSpPr>
          <p:cNvPr id="3" name="Content Placeholder 2">
            <a:extLst>
              <a:ext uri="{FF2B5EF4-FFF2-40B4-BE49-F238E27FC236}">
                <a16:creationId xmlns:a16="http://schemas.microsoft.com/office/drawing/2014/main" id="{A6DC622A-7613-449F-3B07-A9F0C36E5192}"/>
              </a:ext>
            </a:extLst>
          </p:cNvPr>
          <p:cNvSpPr>
            <a:spLocks noGrp="1"/>
          </p:cNvSpPr>
          <p:nvPr>
            <p:ph idx="1"/>
          </p:nvPr>
        </p:nvSpPr>
        <p:spPr/>
        <p:txBody>
          <a:bodyPr vert="horz" lIns="91440" tIns="45720" rIns="91440" bIns="45720" rtlCol="0" anchor="t">
            <a:normAutofit/>
          </a:bodyPr>
          <a:lstStyle/>
          <a:p>
            <a:pPr marL="0" indent="0">
              <a:lnSpc>
                <a:spcPct val="100000"/>
              </a:lnSpc>
              <a:buNone/>
            </a:pPr>
            <a:r>
              <a:rPr lang="en-US" sz="2700" err="1">
                <a:ea typeface="+mn-lt"/>
                <a:cs typeface="+mn-lt"/>
              </a:rPr>
              <a:t>Harjoituksen</a:t>
            </a:r>
            <a:r>
              <a:rPr lang="en-US" sz="2700">
                <a:ea typeface="+mn-lt"/>
                <a:cs typeface="+mn-lt"/>
              </a:rPr>
              <a:t> </a:t>
            </a:r>
            <a:r>
              <a:rPr lang="en-US" sz="2700" err="1">
                <a:ea typeface="+mn-lt"/>
                <a:cs typeface="+mn-lt"/>
              </a:rPr>
              <a:t>aikana</a:t>
            </a:r>
            <a:r>
              <a:rPr lang="en-US" sz="2700">
                <a:ea typeface="+mn-lt"/>
                <a:cs typeface="+mn-lt"/>
              </a:rPr>
              <a:t> </a:t>
            </a:r>
            <a:r>
              <a:rPr lang="en-US" sz="2700" err="1">
                <a:ea typeface="+mn-lt"/>
                <a:cs typeface="+mn-lt"/>
              </a:rPr>
              <a:t>istutaan</a:t>
            </a:r>
            <a:r>
              <a:rPr lang="en-US" sz="2700">
                <a:ea typeface="+mn-lt"/>
                <a:cs typeface="+mn-lt"/>
              </a:rPr>
              <a:t> </a:t>
            </a:r>
            <a:r>
              <a:rPr lang="en-US" sz="2700" err="1">
                <a:ea typeface="+mn-lt"/>
                <a:cs typeface="+mn-lt"/>
              </a:rPr>
              <a:t>ringissä</a:t>
            </a:r>
            <a:r>
              <a:rPr lang="en-US" sz="2700">
                <a:ea typeface="+mn-lt"/>
                <a:cs typeface="+mn-lt"/>
              </a:rPr>
              <a:t> tai </a:t>
            </a:r>
            <a:r>
              <a:rPr lang="en-US" sz="2700" err="1">
                <a:ea typeface="+mn-lt"/>
                <a:cs typeface="+mn-lt"/>
              </a:rPr>
              <a:t>omilla</a:t>
            </a:r>
            <a:r>
              <a:rPr lang="en-US" sz="2700">
                <a:ea typeface="+mn-lt"/>
                <a:cs typeface="+mn-lt"/>
              </a:rPr>
              <a:t> </a:t>
            </a:r>
            <a:r>
              <a:rPr lang="en-US" sz="2700" err="1">
                <a:ea typeface="+mn-lt"/>
                <a:cs typeface="+mn-lt"/>
              </a:rPr>
              <a:t>paikoilla</a:t>
            </a:r>
            <a:r>
              <a:rPr lang="en-US" sz="2700">
                <a:ea typeface="+mn-lt"/>
                <a:cs typeface="+mn-lt"/>
              </a:rPr>
              <a:t>. </a:t>
            </a:r>
            <a:endParaRPr lang="en-US" sz="2700">
              <a:ea typeface="Calibri"/>
              <a:cs typeface="Calibri"/>
            </a:endParaRPr>
          </a:p>
          <a:p>
            <a:pPr marL="0" indent="0">
              <a:lnSpc>
                <a:spcPct val="100000"/>
              </a:lnSpc>
              <a:buNone/>
            </a:pPr>
            <a:r>
              <a:rPr lang="en-US" sz="2700" err="1">
                <a:ea typeface="+mn-lt"/>
                <a:cs typeface="+mn-lt"/>
              </a:rPr>
              <a:t>Opettaja</a:t>
            </a:r>
            <a:r>
              <a:rPr lang="en-US" sz="2700">
                <a:ea typeface="+mn-lt"/>
                <a:cs typeface="+mn-lt"/>
              </a:rPr>
              <a:t> </a:t>
            </a:r>
            <a:r>
              <a:rPr lang="en-US" sz="2700" err="1">
                <a:ea typeface="+mn-lt"/>
                <a:cs typeface="+mn-lt"/>
              </a:rPr>
              <a:t>laittaa</a:t>
            </a:r>
            <a:r>
              <a:rPr lang="en-US" sz="2700">
                <a:ea typeface="+mn-lt"/>
                <a:cs typeface="+mn-lt"/>
              </a:rPr>
              <a:t> </a:t>
            </a:r>
            <a:r>
              <a:rPr lang="en-US" sz="2700" err="1">
                <a:ea typeface="+mn-lt"/>
                <a:cs typeface="+mn-lt"/>
              </a:rPr>
              <a:t>ringissä</a:t>
            </a:r>
            <a:r>
              <a:rPr lang="en-US" sz="2700">
                <a:ea typeface="+mn-lt"/>
                <a:cs typeface="+mn-lt"/>
              </a:rPr>
              <a:t> </a:t>
            </a:r>
            <a:r>
              <a:rPr lang="en-US" sz="2700" err="1">
                <a:ea typeface="+mn-lt"/>
                <a:cs typeface="+mn-lt"/>
              </a:rPr>
              <a:t>kiertämään</a:t>
            </a:r>
            <a:r>
              <a:rPr lang="en-US" sz="2700">
                <a:ea typeface="+mn-lt"/>
                <a:cs typeface="+mn-lt"/>
              </a:rPr>
              <a:t> </a:t>
            </a:r>
            <a:r>
              <a:rPr lang="en-US" sz="2700" err="1">
                <a:ea typeface="+mn-lt"/>
                <a:cs typeface="+mn-lt"/>
              </a:rPr>
              <a:t>esineen</a:t>
            </a:r>
            <a:r>
              <a:rPr lang="en-US" sz="2700">
                <a:ea typeface="+mn-lt"/>
                <a:cs typeface="+mn-lt"/>
              </a:rPr>
              <a:t> ja </a:t>
            </a:r>
            <a:r>
              <a:rPr lang="en-US" sz="2700" err="1">
                <a:ea typeface="+mn-lt"/>
                <a:cs typeface="+mn-lt"/>
              </a:rPr>
              <a:t>kertoo</a:t>
            </a:r>
            <a:r>
              <a:rPr lang="en-US" sz="2700">
                <a:ea typeface="+mn-lt"/>
                <a:cs typeface="+mn-lt"/>
              </a:rPr>
              <a:t>, </a:t>
            </a:r>
            <a:r>
              <a:rPr lang="en-US" sz="2700" err="1">
                <a:ea typeface="+mn-lt"/>
                <a:cs typeface="+mn-lt"/>
              </a:rPr>
              <a:t>mikä</a:t>
            </a:r>
            <a:r>
              <a:rPr lang="en-US" sz="2700">
                <a:ea typeface="+mn-lt"/>
                <a:cs typeface="+mn-lt"/>
              </a:rPr>
              <a:t> </a:t>
            </a:r>
            <a:r>
              <a:rPr lang="en-US" sz="2700" err="1">
                <a:ea typeface="+mn-lt"/>
                <a:cs typeface="+mn-lt"/>
              </a:rPr>
              <a:t>asia</a:t>
            </a:r>
            <a:r>
              <a:rPr lang="en-US" sz="2700">
                <a:ea typeface="+mn-lt"/>
                <a:cs typeface="+mn-lt"/>
              </a:rPr>
              <a:t> on </a:t>
            </a:r>
            <a:r>
              <a:rPr lang="en-US" sz="2700" err="1">
                <a:ea typeface="+mn-lt"/>
                <a:cs typeface="+mn-lt"/>
              </a:rPr>
              <a:t>hänelle</a:t>
            </a:r>
            <a:r>
              <a:rPr lang="en-US" sz="2700">
                <a:ea typeface="+mn-lt"/>
                <a:cs typeface="+mn-lt"/>
              </a:rPr>
              <a:t> </a:t>
            </a:r>
            <a:r>
              <a:rPr lang="en-US" sz="2700" err="1">
                <a:ea typeface="+mn-lt"/>
                <a:cs typeface="+mn-lt"/>
              </a:rPr>
              <a:t>tärkeä</a:t>
            </a:r>
            <a:r>
              <a:rPr lang="en-US" sz="2700">
                <a:ea typeface="+mn-lt"/>
                <a:cs typeface="+mn-lt"/>
              </a:rPr>
              <a:t>. Kun </a:t>
            </a:r>
            <a:r>
              <a:rPr lang="en-US" sz="2700" err="1">
                <a:ea typeface="+mn-lt"/>
                <a:cs typeface="+mn-lt"/>
              </a:rPr>
              <a:t>oppilas</a:t>
            </a:r>
            <a:r>
              <a:rPr lang="en-US" sz="2700">
                <a:ea typeface="+mn-lt"/>
                <a:cs typeface="+mn-lt"/>
              </a:rPr>
              <a:t> </a:t>
            </a:r>
            <a:r>
              <a:rPr lang="en-US" sz="2700" err="1">
                <a:ea typeface="+mn-lt"/>
                <a:cs typeface="+mn-lt"/>
              </a:rPr>
              <a:t>saa</a:t>
            </a:r>
            <a:r>
              <a:rPr lang="en-US" sz="2700">
                <a:ea typeface="+mn-lt"/>
                <a:cs typeface="+mn-lt"/>
              </a:rPr>
              <a:t> </a:t>
            </a:r>
            <a:r>
              <a:rPr lang="en-US" sz="2700" err="1">
                <a:ea typeface="+mn-lt"/>
                <a:cs typeface="+mn-lt"/>
              </a:rPr>
              <a:t>ringissä</a:t>
            </a:r>
            <a:r>
              <a:rPr lang="en-US" sz="2700">
                <a:ea typeface="+mn-lt"/>
                <a:cs typeface="+mn-lt"/>
              </a:rPr>
              <a:t> </a:t>
            </a:r>
            <a:r>
              <a:rPr lang="en-US" sz="2700" err="1">
                <a:ea typeface="+mn-lt"/>
                <a:cs typeface="+mn-lt"/>
              </a:rPr>
              <a:t>kiertävän</a:t>
            </a:r>
            <a:r>
              <a:rPr lang="en-US" sz="2700">
                <a:ea typeface="+mn-lt"/>
                <a:cs typeface="+mn-lt"/>
              </a:rPr>
              <a:t> </a:t>
            </a:r>
            <a:r>
              <a:rPr lang="en-US" sz="2700" err="1">
                <a:ea typeface="+mn-lt"/>
                <a:cs typeface="+mn-lt"/>
              </a:rPr>
              <a:t>esineen</a:t>
            </a:r>
            <a:r>
              <a:rPr lang="en-US" sz="2700">
                <a:ea typeface="+mn-lt"/>
                <a:cs typeface="+mn-lt"/>
              </a:rPr>
              <a:t> </a:t>
            </a:r>
            <a:r>
              <a:rPr lang="en-US" sz="2700" err="1">
                <a:ea typeface="+mn-lt"/>
                <a:cs typeface="+mn-lt"/>
              </a:rPr>
              <a:t>itselleen</a:t>
            </a:r>
            <a:r>
              <a:rPr lang="en-US" sz="2700">
                <a:ea typeface="+mn-lt"/>
                <a:cs typeface="+mn-lt"/>
              </a:rPr>
              <a:t>, </a:t>
            </a:r>
            <a:r>
              <a:rPr lang="en-US" sz="2700" err="1">
                <a:ea typeface="+mn-lt"/>
                <a:cs typeface="+mn-lt"/>
              </a:rPr>
              <a:t>hän</a:t>
            </a:r>
            <a:r>
              <a:rPr lang="en-US" sz="2700">
                <a:ea typeface="+mn-lt"/>
                <a:cs typeface="+mn-lt"/>
              </a:rPr>
              <a:t> </a:t>
            </a:r>
            <a:r>
              <a:rPr lang="en-US" sz="2700" err="1">
                <a:ea typeface="+mn-lt"/>
                <a:cs typeface="+mn-lt"/>
              </a:rPr>
              <a:t>kertoo</a:t>
            </a:r>
            <a:r>
              <a:rPr lang="en-US" sz="2700">
                <a:ea typeface="+mn-lt"/>
                <a:cs typeface="+mn-lt"/>
              </a:rPr>
              <a:t> </a:t>
            </a:r>
            <a:r>
              <a:rPr lang="en-US" sz="2700" err="1">
                <a:ea typeface="+mn-lt"/>
                <a:cs typeface="+mn-lt"/>
              </a:rPr>
              <a:t>yhden</a:t>
            </a:r>
            <a:r>
              <a:rPr lang="en-US" sz="2700">
                <a:ea typeface="+mn-lt"/>
                <a:cs typeface="+mn-lt"/>
              </a:rPr>
              <a:t> </a:t>
            </a:r>
            <a:r>
              <a:rPr lang="en-US" sz="2700" err="1">
                <a:ea typeface="+mn-lt"/>
                <a:cs typeface="+mn-lt"/>
              </a:rPr>
              <a:t>asian</a:t>
            </a:r>
            <a:r>
              <a:rPr lang="en-US" sz="2700">
                <a:ea typeface="+mn-lt"/>
                <a:cs typeface="+mn-lt"/>
              </a:rPr>
              <a:t>, </a:t>
            </a:r>
            <a:r>
              <a:rPr lang="en-US" sz="2700" err="1">
                <a:ea typeface="+mn-lt"/>
                <a:cs typeface="+mn-lt"/>
              </a:rPr>
              <a:t>joka</a:t>
            </a:r>
            <a:r>
              <a:rPr lang="en-US" sz="2700">
                <a:ea typeface="+mn-lt"/>
                <a:cs typeface="+mn-lt"/>
              </a:rPr>
              <a:t> </a:t>
            </a:r>
            <a:r>
              <a:rPr lang="en-US" sz="2700" err="1">
                <a:ea typeface="+mn-lt"/>
                <a:cs typeface="+mn-lt"/>
              </a:rPr>
              <a:t>hänelle</a:t>
            </a:r>
            <a:r>
              <a:rPr lang="en-US" sz="2700">
                <a:ea typeface="+mn-lt"/>
                <a:cs typeface="+mn-lt"/>
              </a:rPr>
              <a:t> on </a:t>
            </a:r>
            <a:r>
              <a:rPr lang="en-US" sz="2700" err="1">
                <a:ea typeface="+mn-lt"/>
                <a:cs typeface="+mn-lt"/>
              </a:rPr>
              <a:t>tärkeää</a:t>
            </a:r>
            <a:r>
              <a:rPr lang="en-US" sz="2700">
                <a:ea typeface="+mn-lt"/>
                <a:cs typeface="+mn-lt"/>
              </a:rPr>
              <a:t>. </a:t>
            </a:r>
            <a:r>
              <a:rPr lang="en-US" sz="2700" err="1">
                <a:ea typeface="+mn-lt"/>
                <a:cs typeface="+mn-lt"/>
              </a:rPr>
              <a:t>Opettaja</a:t>
            </a:r>
            <a:r>
              <a:rPr lang="en-US" sz="2700">
                <a:ea typeface="+mn-lt"/>
                <a:cs typeface="+mn-lt"/>
              </a:rPr>
              <a:t> </a:t>
            </a:r>
            <a:r>
              <a:rPr lang="en-US" sz="2700" err="1">
                <a:ea typeface="+mn-lt"/>
                <a:cs typeface="+mn-lt"/>
              </a:rPr>
              <a:t>kirjaa</a:t>
            </a:r>
            <a:r>
              <a:rPr lang="en-US" sz="2700">
                <a:ea typeface="+mn-lt"/>
                <a:cs typeface="+mn-lt"/>
              </a:rPr>
              <a:t> </a:t>
            </a:r>
            <a:r>
              <a:rPr lang="en-US" sz="2700" err="1">
                <a:ea typeface="+mn-lt"/>
                <a:cs typeface="+mn-lt"/>
              </a:rPr>
              <a:t>vastauksia</a:t>
            </a:r>
            <a:r>
              <a:rPr lang="en-US" sz="2700">
                <a:ea typeface="+mn-lt"/>
                <a:cs typeface="+mn-lt"/>
              </a:rPr>
              <a:t> </a:t>
            </a:r>
            <a:r>
              <a:rPr lang="en-US" sz="2700" err="1">
                <a:ea typeface="+mn-lt"/>
                <a:cs typeface="+mn-lt"/>
              </a:rPr>
              <a:t>ylös</a:t>
            </a:r>
            <a:r>
              <a:rPr lang="en-US" sz="2700">
                <a:ea typeface="+mn-lt"/>
                <a:cs typeface="+mn-lt"/>
              </a:rPr>
              <a:t> </a:t>
            </a:r>
            <a:r>
              <a:rPr lang="en-US" sz="2700" err="1">
                <a:ea typeface="+mn-lt"/>
                <a:cs typeface="+mn-lt"/>
              </a:rPr>
              <a:t>paperille</a:t>
            </a:r>
            <a:r>
              <a:rPr lang="en-US" sz="2700">
                <a:ea typeface="+mn-lt"/>
                <a:cs typeface="+mn-lt"/>
              </a:rPr>
              <a:t> tai </a:t>
            </a:r>
            <a:r>
              <a:rPr lang="en-US" sz="2700" err="1">
                <a:ea typeface="+mn-lt"/>
                <a:cs typeface="+mn-lt"/>
              </a:rPr>
              <a:t>taululle</a:t>
            </a:r>
            <a:r>
              <a:rPr lang="en-US" sz="2700">
                <a:ea typeface="+mn-lt"/>
                <a:cs typeface="+mn-lt"/>
              </a:rPr>
              <a:t>. </a:t>
            </a:r>
            <a:r>
              <a:rPr lang="en-US" sz="2700" err="1">
                <a:ea typeface="+mn-lt"/>
                <a:cs typeface="+mn-lt"/>
              </a:rPr>
              <a:t>Toisella</a:t>
            </a:r>
            <a:r>
              <a:rPr lang="en-US" sz="2700">
                <a:ea typeface="+mn-lt"/>
                <a:cs typeface="+mn-lt"/>
              </a:rPr>
              <a:t> </a:t>
            </a:r>
            <a:r>
              <a:rPr lang="en-US" sz="2700" err="1">
                <a:ea typeface="+mn-lt"/>
                <a:cs typeface="+mn-lt"/>
              </a:rPr>
              <a:t>kierroksella</a:t>
            </a:r>
            <a:r>
              <a:rPr lang="en-US" sz="2700">
                <a:ea typeface="+mn-lt"/>
                <a:cs typeface="+mn-lt"/>
              </a:rPr>
              <a:t> </a:t>
            </a:r>
            <a:r>
              <a:rPr lang="en-US" sz="2700" err="1">
                <a:ea typeface="+mn-lt"/>
                <a:cs typeface="+mn-lt"/>
              </a:rPr>
              <a:t>opettaja</a:t>
            </a:r>
            <a:r>
              <a:rPr lang="en-US" sz="2700">
                <a:ea typeface="+mn-lt"/>
                <a:cs typeface="+mn-lt"/>
              </a:rPr>
              <a:t> </a:t>
            </a:r>
            <a:r>
              <a:rPr lang="en-US" sz="2700" err="1">
                <a:ea typeface="+mn-lt"/>
                <a:cs typeface="+mn-lt"/>
              </a:rPr>
              <a:t>kertoo</a:t>
            </a:r>
            <a:r>
              <a:rPr lang="en-US" sz="2700">
                <a:ea typeface="+mn-lt"/>
                <a:cs typeface="+mn-lt"/>
              </a:rPr>
              <a:t>, </a:t>
            </a:r>
            <a:r>
              <a:rPr lang="en-US" sz="2700" err="1">
                <a:ea typeface="+mn-lt"/>
                <a:cs typeface="+mn-lt"/>
              </a:rPr>
              <a:t>että</a:t>
            </a:r>
            <a:r>
              <a:rPr lang="en-US" sz="2700">
                <a:ea typeface="+mn-lt"/>
                <a:cs typeface="+mn-lt"/>
              </a:rPr>
              <a:t> </a:t>
            </a:r>
            <a:r>
              <a:rPr lang="en-US" sz="2700" err="1">
                <a:ea typeface="+mn-lt"/>
                <a:cs typeface="+mn-lt"/>
              </a:rPr>
              <a:t>nyt</a:t>
            </a:r>
            <a:r>
              <a:rPr lang="en-US" sz="2700">
                <a:ea typeface="+mn-lt"/>
                <a:cs typeface="+mn-lt"/>
              </a:rPr>
              <a:t> </a:t>
            </a:r>
            <a:r>
              <a:rPr lang="en-US" sz="2700" err="1">
                <a:ea typeface="+mn-lt"/>
                <a:cs typeface="+mn-lt"/>
              </a:rPr>
              <a:t>mietitään</a:t>
            </a:r>
            <a:r>
              <a:rPr lang="en-US" sz="2700">
                <a:ea typeface="+mn-lt"/>
                <a:cs typeface="+mn-lt"/>
              </a:rPr>
              <a:t>, </a:t>
            </a:r>
            <a:r>
              <a:rPr lang="en-US" sz="2700" err="1">
                <a:ea typeface="+mn-lt"/>
                <a:cs typeface="+mn-lt"/>
              </a:rPr>
              <a:t>mikä</a:t>
            </a:r>
            <a:r>
              <a:rPr lang="en-US" sz="2700">
                <a:ea typeface="+mn-lt"/>
                <a:cs typeface="+mn-lt"/>
              </a:rPr>
              <a:t> </a:t>
            </a:r>
            <a:r>
              <a:rPr lang="en-US" sz="2700" err="1">
                <a:ea typeface="+mn-lt"/>
                <a:cs typeface="+mn-lt"/>
              </a:rPr>
              <a:t>meidän</a:t>
            </a:r>
            <a:r>
              <a:rPr lang="en-US" sz="2700">
                <a:ea typeface="+mn-lt"/>
                <a:cs typeface="+mn-lt"/>
              </a:rPr>
              <a:t> </a:t>
            </a:r>
            <a:r>
              <a:rPr lang="en-US" sz="2700" err="1">
                <a:ea typeface="+mn-lt"/>
                <a:cs typeface="+mn-lt"/>
              </a:rPr>
              <a:t>luokassa</a:t>
            </a:r>
            <a:r>
              <a:rPr lang="en-US" sz="2700">
                <a:ea typeface="+mn-lt"/>
                <a:cs typeface="+mn-lt"/>
              </a:rPr>
              <a:t> on </a:t>
            </a:r>
            <a:r>
              <a:rPr lang="en-US" sz="2700" err="1">
                <a:ea typeface="+mn-lt"/>
                <a:cs typeface="+mn-lt"/>
              </a:rPr>
              <a:t>tärkeää</a:t>
            </a:r>
            <a:r>
              <a:rPr lang="en-US" sz="2700">
                <a:ea typeface="+mn-lt"/>
                <a:cs typeface="+mn-lt"/>
              </a:rPr>
              <a:t>. </a:t>
            </a:r>
            <a:endParaRPr lang="en-US" sz="2700">
              <a:ea typeface="Calibri"/>
              <a:cs typeface="Calibri"/>
            </a:endParaRPr>
          </a:p>
          <a:p>
            <a:pPr marL="0" indent="0">
              <a:lnSpc>
                <a:spcPct val="100000"/>
              </a:lnSpc>
              <a:buNone/>
            </a:pPr>
            <a:r>
              <a:rPr lang="en-US" sz="2700" err="1">
                <a:ea typeface="+mn-lt"/>
                <a:cs typeface="+mn-lt"/>
              </a:rPr>
              <a:t>Lopuksi</a:t>
            </a:r>
            <a:r>
              <a:rPr lang="en-US" sz="2700">
                <a:ea typeface="+mn-lt"/>
                <a:cs typeface="+mn-lt"/>
              </a:rPr>
              <a:t> </a:t>
            </a:r>
            <a:r>
              <a:rPr lang="en-US" sz="2700" err="1">
                <a:ea typeface="+mn-lt"/>
                <a:cs typeface="+mn-lt"/>
              </a:rPr>
              <a:t>opettaja</a:t>
            </a:r>
            <a:r>
              <a:rPr lang="en-US" sz="2700">
                <a:ea typeface="+mn-lt"/>
                <a:cs typeface="+mn-lt"/>
              </a:rPr>
              <a:t> </a:t>
            </a:r>
            <a:r>
              <a:rPr lang="en-US" sz="2700" err="1">
                <a:ea typeface="+mn-lt"/>
                <a:cs typeface="+mn-lt"/>
              </a:rPr>
              <a:t>käy</a:t>
            </a:r>
            <a:r>
              <a:rPr lang="en-US" sz="2700">
                <a:ea typeface="+mn-lt"/>
                <a:cs typeface="+mn-lt"/>
              </a:rPr>
              <a:t> </a:t>
            </a:r>
            <a:r>
              <a:rPr lang="en-US" sz="2700" err="1">
                <a:ea typeface="+mn-lt"/>
                <a:cs typeface="+mn-lt"/>
              </a:rPr>
              <a:t>ääneen</a:t>
            </a:r>
            <a:r>
              <a:rPr lang="en-US" sz="2700">
                <a:ea typeface="+mn-lt"/>
                <a:cs typeface="+mn-lt"/>
              </a:rPr>
              <a:t> </a:t>
            </a:r>
            <a:r>
              <a:rPr lang="en-US" sz="2700" err="1">
                <a:ea typeface="+mn-lt"/>
                <a:cs typeface="+mn-lt"/>
              </a:rPr>
              <a:t>läpi</a:t>
            </a:r>
            <a:r>
              <a:rPr lang="en-US" sz="2700">
                <a:ea typeface="+mn-lt"/>
                <a:cs typeface="+mn-lt"/>
              </a:rPr>
              <a:t> </a:t>
            </a:r>
            <a:r>
              <a:rPr lang="en-US" sz="2700" err="1">
                <a:ea typeface="+mn-lt"/>
                <a:cs typeface="+mn-lt"/>
              </a:rPr>
              <a:t>esiin</a:t>
            </a:r>
            <a:r>
              <a:rPr lang="en-US" sz="2700">
                <a:ea typeface="+mn-lt"/>
                <a:cs typeface="+mn-lt"/>
              </a:rPr>
              <a:t> </a:t>
            </a:r>
            <a:r>
              <a:rPr lang="en-US" sz="2700" err="1">
                <a:ea typeface="+mn-lt"/>
                <a:cs typeface="+mn-lt"/>
              </a:rPr>
              <a:t>tulleita</a:t>
            </a:r>
            <a:r>
              <a:rPr lang="en-US" sz="2700">
                <a:ea typeface="+mn-lt"/>
                <a:cs typeface="+mn-lt"/>
              </a:rPr>
              <a:t> </a:t>
            </a:r>
            <a:r>
              <a:rPr lang="en-US" sz="2700" err="1">
                <a:ea typeface="+mn-lt"/>
                <a:cs typeface="+mn-lt"/>
              </a:rPr>
              <a:t>asioita</a:t>
            </a:r>
            <a:r>
              <a:rPr lang="en-US" sz="2700">
                <a:ea typeface="+mn-lt"/>
                <a:cs typeface="+mn-lt"/>
              </a:rPr>
              <a:t>. </a:t>
            </a:r>
            <a:r>
              <a:rPr lang="en-US" sz="2700" err="1">
                <a:ea typeface="+mn-lt"/>
                <a:cs typeface="+mn-lt"/>
              </a:rPr>
              <a:t>Näissä</a:t>
            </a:r>
            <a:r>
              <a:rPr lang="en-US" sz="2700">
                <a:ea typeface="+mn-lt"/>
                <a:cs typeface="+mn-lt"/>
              </a:rPr>
              <a:t> </a:t>
            </a:r>
            <a:r>
              <a:rPr lang="en-US" sz="2700" err="1">
                <a:ea typeface="+mn-lt"/>
                <a:cs typeface="+mn-lt"/>
              </a:rPr>
              <a:t>sanoissa</a:t>
            </a:r>
            <a:r>
              <a:rPr lang="en-US" sz="2700">
                <a:ea typeface="+mn-lt"/>
                <a:cs typeface="+mn-lt"/>
              </a:rPr>
              <a:t> </a:t>
            </a:r>
            <a:r>
              <a:rPr lang="en-US" sz="2700" err="1">
                <a:ea typeface="+mn-lt"/>
                <a:cs typeface="+mn-lt"/>
              </a:rPr>
              <a:t>tulee</a:t>
            </a:r>
            <a:r>
              <a:rPr lang="en-US" sz="2700">
                <a:ea typeface="+mn-lt"/>
                <a:cs typeface="+mn-lt"/>
              </a:rPr>
              <a:t> </a:t>
            </a:r>
            <a:r>
              <a:rPr lang="en-US" sz="2700" err="1">
                <a:ea typeface="+mn-lt"/>
                <a:cs typeface="+mn-lt"/>
              </a:rPr>
              <a:t>esiin</a:t>
            </a:r>
            <a:r>
              <a:rPr lang="en-US" sz="2700">
                <a:ea typeface="+mn-lt"/>
                <a:cs typeface="+mn-lt"/>
              </a:rPr>
              <a:t> </a:t>
            </a:r>
            <a:r>
              <a:rPr lang="en-US" sz="2700" err="1">
                <a:ea typeface="+mn-lt"/>
                <a:cs typeface="+mn-lt"/>
              </a:rPr>
              <a:t>oppilaiden</a:t>
            </a:r>
            <a:r>
              <a:rPr lang="en-US" sz="2700">
                <a:ea typeface="+mn-lt"/>
                <a:cs typeface="+mn-lt"/>
              </a:rPr>
              <a:t> </a:t>
            </a:r>
            <a:r>
              <a:rPr lang="en-US" sz="2700" err="1">
                <a:ea typeface="+mn-lt"/>
                <a:cs typeface="+mn-lt"/>
              </a:rPr>
              <a:t>omia</a:t>
            </a:r>
            <a:r>
              <a:rPr lang="en-US" sz="2700">
                <a:ea typeface="+mn-lt"/>
                <a:cs typeface="+mn-lt"/>
              </a:rPr>
              <a:t> </a:t>
            </a:r>
            <a:r>
              <a:rPr lang="en-US" sz="2700" err="1">
                <a:ea typeface="+mn-lt"/>
                <a:cs typeface="+mn-lt"/>
              </a:rPr>
              <a:t>arvoja</a:t>
            </a:r>
            <a:r>
              <a:rPr lang="en-US" sz="2700">
                <a:ea typeface="+mn-lt"/>
                <a:cs typeface="+mn-lt"/>
              </a:rPr>
              <a:t> ja </a:t>
            </a:r>
            <a:r>
              <a:rPr lang="en-US" sz="2700" err="1">
                <a:ea typeface="+mn-lt"/>
                <a:cs typeface="+mn-lt"/>
              </a:rPr>
              <a:t>luokan</a:t>
            </a:r>
            <a:r>
              <a:rPr lang="en-US" sz="2700">
                <a:ea typeface="+mn-lt"/>
                <a:cs typeface="+mn-lt"/>
              </a:rPr>
              <a:t> </a:t>
            </a:r>
            <a:r>
              <a:rPr lang="en-US" sz="2700" err="1">
                <a:ea typeface="+mn-lt"/>
                <a:cs typeface="+mn-lt"/>
              </a:rPr>
              <a:t>yhteisiä</a:t>
            </a:r>
            <a:r>
              <a:rPr lang="en-US" sz="2700">
                <a:ea typeface="+mn-lt"/>
                <a:cs typeface="+mn-lt"/>
              </a:rPr>
              <a:t> </a:t>
            </a:r>
            <a:r>
              <a:rPr lang="en-US" sz="2700" err="1">
                <a:ea typeface="+mn-lt"/>
                <a:cs typeface="+mn-lt"/>
              </a:rPr>
              <a:t>arvoja</a:t>
            </a:r>
            <a:r>
              <a:rPr lang="en-US" sz="2700">
                <a:ea typeface="+mn-lt"/>
                <a:cs typeface="+mn-lt"/>
              </a:rPr>
              <a:t>.</a:t>
            </a:r>
            <a:endParaRPr lang="en-US" sz="2700">
              <a:ea typeface="Calibri" panose="020F0502020204030204"/>
              <a:cs typeface="Calibri" panose="020F0502020204030204"/>
            </a:endParaRPr>
          </a:p>
        </p:txBody>
      </p:sp>
    </p:spTree>
    <p:extLst>
      <p:ext uri="{BB962C8B-B14F-4D97-AF65-F5344CB8AC3E}">
        <p14:creationId xmlns:p14="http://schemas.microsoft.com/office/powerpoint/2010/main" val="1097660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99628D6D-CE33-B267-ED22-029CABA02DE4}"/>
              </a:ext>
            </a:extLst>
          </p:cNvPr>
          <p:cNvPicPr>
            <a:picLocks noGrp="1" noChangeAspect="1"/>
          </p:cNvPicPr>
          <p:nvPr>
            <p:ph idx="1"/>
          </p:nvPr>
        </p:nvPicPr>
        <p:blipFill>
          <a:blip r:embed="rId2"/>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C6A779CD-383A-0B63-518B-DDA306E2B567}"/>
              </a:ext>
            </a:extLst>
          </p:cNvPr>
          <p:cNvSpPr txBox="1"/>
          <p:nvPr/>
        </p:nvSpPr>
        <p:spPr>
          <a:xfrm>
            <a:off x="5138057" y="6444343"/>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latin typeface="Aptos"/>
              </a:rPr>
              <a:t>Avola &amp; Pentikäinen 2019</a:t>
            </a:r>
            <a:endParaRPr lang="en-US"/>
          </a:p>
        </p:txBody>
      </p:sp>
    </p:spTree>
    <p:extLst>
      <p:ext uri="{BB962C8B-B14F-4D97-AF65-F5344CB8AC3E}">
        <p14:creationId xmlns:p14="http://schemas.microsoft.com/office/powerpoint/2010/main" val="2490080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A37866F5-6EB4-C3FC-3DDC-77DA9CC18F6B}"/>
              </a:ext>
            </a:extLst>
          </p:cNvPr>
          <p:cNvPicPr>
            <a:picLocks noGrp="1" noChangeAspect="1"/>
          </p:cNvPicPr>
          <p:nvPr>
            <p:ph idx="1"/>
          </p:nvPr>
        </p:nvPicPr>
        <p:blipFill>
          <a:blip r:embed="rId2"/>
          <a:srcRect b="19"/>
          <a:stretch>
            <a:fillRect/>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09EC6A62-D4D6-B110-6172-9835D1AD5FA5}"/>
              </a:ext>
            </a:extLst>
          </p:cNvPr>
          <p:cNvSpPr txBox="1"/>
          <p:nvPr/>
        </p:nvSpPr>
        <p:spPr>
          <a:xfrm>
            <a:off x="5192486" y="62484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latin typeface="Aptos"/>
              </a:rPr>
              <a:t>Avola &amp; Pentikäinen 2019</a:t>
            </a:r>
            <a:endParaRPr lang="en-US"/>
          </a:p>
        </p:txBody>
      </p:sp>
    </p:spTree>
    <p:extLst>
      <p:ext uri="{BB962C8B-B14F-4D97-AF65-F5344CB8AC3E}">
        <p14:creationId xmlns:p14="http://schemas.microsoft.com/office/powerpoint/2010/main" val="2162688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EAB64716-3F35-B437-C936-716495E0266F}"/>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FA587562-EBDA-C523-950C-89412E22A3A0}"/>
              </a:ext>
            </a:extLst>
          </p:cNvPr>
          <p:cNvSpPr txBox="1"/>
          <p:nvPr/>
        </p:nvSpPr>
        <p:spPr>
          <a:xfrm>
            <a:off x="5040086" y="619397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latin typeface="Aptos"/>
              </a:rPr>
              <a:t>Mieli ry: Hyvän mielen taitomerkki</a:t>
            </a:r>
            <a:endParaRPr lang="en-US"/>
          </a:p>
        </p:txBody>
      </p:sp>
    </p:spTree>
    <p:extLst>
      <p:ext uri="{BB962C8B-B14F-4D97-AF65-F5344CB8AC3E}">
        <p14:creationId xmlns:p14="http://schemas.microsoft.com/office/powerpoint/2010/main" val="1155764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EB25ED40-F3CB-7E5D-1781-A91C681A0CA5}"/>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BB966CAC-C041-0B7E-F11A-93D882DE769E}"/>
              </a:ext>
            </a:extLst>
          </p:cNvPr>
          <p:cNvSpPr txBox="1"/>
          <p:nvPr/>
        </p:nvSpPr>
        <p:spPr>
          <a:xfrm>
            <a:off x="5008880" y="605536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latin typeface="Aptos"/>
              </a:rPr>
              <a:t>Mieli ry: Hyvän mielen taitomerkki</a:t>
            </a:r>
            <a:endParaRPr lang="en-US"/>
          </a:p>
        </p:txBody>
      </p:sp>
    </p:spTree>
    <p:extLst>
      <p:ext uri="{BB962C8B-B14F-4D97-AF65-F5344CB8AC3E}">
        <p14:creationId xmlns:p14="http://schemas.microsoft.com/office/powerpoint/2010/main" val="53458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8DD6ED1B-13CD-1C8D-5ACC-B7366990919D}"/>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CFA8ED8D-396B-95C0-72C1-803CF31B5A3F}"/>
              </a:ext>
            </a:extLst>
          </p:cNvPr>
          <p:cNvSpPr txBox="1"/>
          <p:nvPr/>
        </p:nvSpPr>
        <p:spPr>
          <a:xfrm>
            <a:off x="4318000" y="6360160"/>
            <a:ext cx="351536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latin typeface="Aptos"/>
              </a:rPr>
              <a:t>Pietikäinen, 2014; mielenterveystalo.fi</a:t>
            </a:r>
            <a:endParaRPr lang="en-US"/>
          </a:p>
        </p:txBody>
      </p:sp>
    </p:spTree>
    <p:extLst>
      <p:ext uri="{BB962C8B-B14F-4D97-AF65-F5344CB8AC3E}">
        <p14:creationId xmlns:p14="http://schemas.microsoft.com/office/powerpoint/2010/main" val="2389897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1603FDF8-31BF-1E9A-D3FD-3356BC7BD84E}"/>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AAD37585-D704-5876-CA88-207C88F7C040}"/>
              </a:ext>
            </a:extLst>
          </p:cNvPr>
          <p:cNvSpPr txBox="1"/>
          <p:nvPr/>
        </p:nvSpPr>
        <p:spPr>
          <a:xfrm>
            <a:off x="4724400" y="6346371"/>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latin typeface="Aptos"/>
              </a:rPr>
              <a:t>Mielenterveystalo.fi</a:t>
            </a:r>
            <a:endParaRPr lang="en-US"/>
          </a:p>
        </p:txBody>
      </p:sp>
    </p:spTree>
    <p:extLst>
      <p:ext uri="{BB962C8B-B14F-4D97-AF65-F5344CB8AC3E}">
        <p14:creationId xmlns:p14="http://schemas.microsoft.com/office/powerpoint/2010/main" val="1975555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714CFB4C-5807-CA58-4E50-064C63C8FD07}"/>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94284B50-056F-7FEA-0844-2DD54C955BDA}"/>
              </a:ext>
            </a:extLst>
          </p:cNvPr>
          <p:cNvSpPr txBox="1"/>
          <p:nvPr/>
        </p:nvSpPr>
        <p:spPr>
          <a:xfrm>
            <a:off x="5872480" y="646176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latin typeface="Aptos"/>
              </a:rPr>
              <a:t>Mielenterveystalo.fi</a:t>
            </a:r>
            <a:endParaRPr lang="en-US"/>
          </a:p>
        </p:txBody>
      </p:sp>
    </p:spTree>
    <p:extLst>
      <p:ext uri="{BB962C8B-B14F-4D97-AF65-F5344CB8AC3E}">
        <p14:creationId xmlns:p14="http://schemas.microsoft.com/office/powerpoint/2010/main" val="3983252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DB0A5025-8897-315A-E6BB-9F704AD317EB}"/>
              </a:ext>
            </a:extLst>
          </p:cNvPr>
          <p:cNvSpPr>
            <a:spLocks noGrp="1"/>
          </p:cNvSpPr>
          <p:nvPr>
            <p:ph type="ctrTitle"/>
          </p:nvPr>
        </p:nvSpPr>
        <p:spPr/>
        <p:txBody>
          <a:bodyPr/>
          <a:lstStyle/>
          <a:p>
            <a:r>
              <a:rPr lang="fi-FI"/>
              <a:t>Kiitos! </a:t>
            </a:r>
            <a:r>
              <a:rPr lang="fi-FI">
                <a:sym typeface="Wingdings" panose="05000000000000000000" pitchFamily="2" charset="2"/>
              </a:rPr>
              <a:t></a:t>
            </a:r>
            <a:endParaRPr lang="fi-FI"/>
          </a:p>
        </p:txBody>
      </p:sp>
    </p:spTree>
    <p:extLst>
      <p:ext uri="{BB962C8B-B14F-4D97-AF65-F5344CB8AC3E}">
        <p14:creationId xmlns:p14="http://schemas.microsoft.com/office/powerpoint/2010/main" val="1416729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97DB9-BE6D-B405-1ED2-EAF78951EB46}"/>
              </a:ext>
            </a:extLst>
          </p:cNvPr>
          <p:cNvSpPr>
            <a:spLocks noGrp="1"/>
          </p:cNvSpPr>
          <p:nvPr>
            <p:ph type="title"/>
          </p:nvPr>
        </p:nvSpPr>
        <p:spPr/>
        <p:txBody>
          <a:bodyPr/>
          <a:lstStyle/>
          <a:p>
            <a:r>
              <a:rPr lang="en-US" err="1">
                <a:ea typeface="Calibri Light"/>
                <a:cs typeface="Calibri Light"/>
              </a:rPr>
              <a:t>Lähteet</a:t>
            </a:r>
            <a:r>
              <a:rPr lang="en-US">
                <a:ea typeface="Calibri Light"/>
                <a:cs typeface="Calibri Light"/>
              </a:rPr>
              <a:t>:</a:t>
            </a:r>
            <a:endParaRPr lang="en-US"/>
          </a:p>
        </p:txBody>
      </p:sp>
      <p:sp>
        <p:nvSpPr>
          <p:cNvPr id="3" name="Content Placeholder 2">
            <a:extLst>
              <a:ext uri="{FF2B5EF4-FFF2-40B4-BE49-F238E27FC236}">
                <a16:creationId xmlns:a16="http://schemas.microsoft.com/office/drawing/2014/main" id="{FAB40EC1-DE4D-1048-C365-4A6BEE956EE0}"/>
              </a:ext>
            </a:extLst>
          </p:cNvPr>
          <p:cNvSpPr>
            <a:spLocks noGrp="1"/>
          </p:cNvSpPr>
          <p:nvPr>
            <p:ph idx="1"/>
          </p:nvPr>
        </p:nvSpPr>
        <p:spPr/>
        <p:txBody>
          <a:bodyPr vert="horz" lIns="91440" tIns="45720" rIns="91440" bIns="45720" rtlCol="0" anchor="t">
            <a:normAutofit/>
          </a:bodyPr>
          <a:lstStyle/>
          <a:p>
            <a:pPr marL="457200" indent="-457200"/>
            <a:r>
              <a:rPr lang="en-US" sz="2400">
                <a:ea typeface="+mn-lt"/>
                <a:cs typeface="+mn-lt"/>
              </a:rPr>
              <a:t>Avola, P &amp; Pentikäinen, V. </a:t>
            </a:r>
            <a:r>
              <a:rPr lang="en-US" sz="2400" err="1">
                <a:ea typeface="+mn-lt"/>
                <a:cs typeface="+mn-lt"/>
              </a:rPr>
              <a:t>Kukoistava</a:t>
            </a:r>
            <a:r>
              <a:rPr lang="en-US" sz="2400">
                <a:ea typeface="+mn-lt"/>
                <a:cs typeface="+mn-lt"/>
              </a:rPr>
              <a:t> </a:t>
            </a:r>
            <a:r>
              <a:rPr lang="en-US" sz="2400" err="1">
                <a:ea typeface="+mn-lt"/>
                <a:cs typeface="+mn-lt"/>
              </a:rPr>
              <a:t>kasvatus</a:t>
            </a:r>
            <a:r>
              <a:rPr lang="en-US" sz="2400">
                <a:ea typeface="+mn-lt"/>
                <a:cs typeface="+mn-lt"/>
              </a:rPr>
              <a:t>. </a:t>
            </a:r>
            <a:r>
              <a:rPr lang="en-US" sz="2400" err="1">
                <a:ea typeface="+mn-lt"/>
                <a:cs typeface="+mn-lt"/>
              </a:rPr>
              <a:t>BeeHappy</a:t>
            </a:r>
            <a:r>
              <a:rPr lang="en-US" sz="2400">
                <a:ea typeface="+mn-lt"/>
                <a:cs typeface="+mn-lt"/>
              </a:rPr>
              <a:t> publishing, 2022.</a:t>
            </a:r>
          </a:p>
          <a:p>
            <a:pPr marL="457200" indent="-457200"/>
            <a:r>
              <a:rPr lang="en-US" sz="2400">
                <a:ea typeface="+mn-lt"/>
                <a:cs typeface="+mn-lt"/>
              </a:rPr>
              <a:t>Pentikäinen, A. </a:t>
            </a:r>
            <a:r>
              <a:rPr lang="en-US" sz="2400" err="1">
                <a:ea typeface="+mn-lt"/>
                <a:cs typeface="+mn-lt"/>
              </a:rPr>
              <a:t>Kohti</a:t>
            </a:r>
            <a:r>
              <a:rPr lang="en-US" sz="2400">
                <a:ea typeface="+mn-lt"/>
                <a:cs typeface="+mn-lt"/>
              </a:rPr>
              <a:t> </a:t>
            </a:r>
            <a:r>
              <a:rPr lang="en-US" sz="2400" err="1">
                <a:ea typeface="+mn-lt"/>
                <a:cs typeface="+mn-lt"/>
              </a:rPr>
              <a:t>arvoistasi</a:t>
            </a:r>
            <a:r>
              <a:rPr lang="en-US" sz="2400">
                <a:ea typeface="+mn-lt"/>
                <a:cs typeface="+mn-lt"/>
              </a:rPr>
              <a:t>. </a:t>
            </a:r>
            <a:r>
              <a:rPr lang="en-US" sz="2400" err="1">
                <a:ea typeface="+mn-lt"/>
                <a:cs typeface="+mn-lt"/>
              </a:rPr>
              <a:t>Suuntaa</a:t>
            </a:r>
            <a:r>
              <a:rPr lang="en-US" sz="2400">
                <a:ea typeface="+mn-lt"/>
                <a:cs typeface="+mn-lt"/>
              </a:rPr>
              <a:t> </a:t>
            </a:r>
            <a:r>
              <a:rPr lang="en-US" sz="2400" err="1">
                <a:ea typeface="+mn-lt"/>
                <a:cs typeface="+mn-lt"/>
              </a:rPr>
              <a:t>mielekkäisiin</a:t>
            </a:r>
            <a:r>
              <a:rPr lang="en-US" sz="2400">
                <a:ea typeface="+mn-lt"/>
                <a:cs typeface="+mn-lt"/>
              </a:rPr>
              <a:t> </a:t>
            </a:r>
            <a:r>
              <a:rPr lang="en-US" sz="2400" err="1">
                <a:ea typeface="+mn-lt"/>
                <a:cs typeface="+mn-lt"/>
              </a:rPr>
              <a:t>muutoksiin</a:t>
            </a:r>
            <a:r>
              <a:rPr lang="en-US" sz="2400">
                <a:ea typeface="+mn-lt"/>
                <a:cs typeface="+mn-lt"/>
              </a:rPr>
              <a:t>. Printon, Tallinna, 2021.</a:t>
            </a:r>
          </a:p>
          <a:p>
            <a:pPr marL="457200" indent="-457200"/>
            <a:r>
              <a:rPr lang="en-US" sz="2400">
                <a:ea typeface="+mn-lt"/>
                <a:cs typeface="+mn-lt"/>
              </a:rPr>
              <a:t>Mielenterveystalo.fi/</a:t>
            </a:r>
            <a:r>
              <a:rPr lang="en-US" sz="2400" err="1">
                <a:ea typeface="+mn-lt"/>
                <a:cs typeface="+mn-lt"/>
              </a:rPr>
              <a:t>nuoret</a:t>
            </a:r>
            <a:r>
              <a:rPr lang="en-US" sz="2400">
                <a:ea typeface="+mn-lt"/>
                <a:cs typeface="+mn-lt"/>
              </a:rPr>
              <a:t>: </a:t>
            </a:r>
            <a:r>
              <a:rPr lang="en-US" sz="2400">
                <a:ea typeface="+mn-lt"/>
                <a:cs typeface="+mn-lt"/>
                <a:hlinkClick r:id="rId2"/>
              </a:rPr>
              <a:t>8. Tunnista arvosi | Mielenterveystalo.fi</a:t>
            </a:r>
            <a:endParaRPr lang="en-US" sz="2400">
              <a:ea typeface="+mn-lt"/>
              <a:cs typeface="+mn-lt"/>
            </a:endParaRPr>
          </a:p>
          <a:p>
            <a:pPr marL="457200" indent="-457200"/>
            <a:r>
              <a:rPr lang="en-US" sz="2400">
                <a:ea typeface="Calibri" panose="020F0502020204030204"/>
                <a:cs typeface="Calibri" panose="020F0502020204030204"/>
              </a:rPr>
              <a:t>Mielenterveystalo.fi/</a:t>
            </a:r>
            <a:r>
              <a:rPr lang="en-US" sz="2400" err="1">
                <a:ea typeface="Calibri" panose="020F0502020204030204"/>
                <a:cs typeface="Calibri" panose="020F0502020204030204"/>
              </a:rPr>
              <a:t>nuoret</a:t>
            </a:r>
            <a:r>
              <a:rPr lang="en-US" sz="2400">
                <a:ea typeface="Calibri" panose="020F0502020204030204"/>
                <a:cs typeface="Calibri" panose="020F0502020204030204"/>
              </a:rPr>
              <a:t>: </a:t>
            </a:r>
            <a:r>
              <a:rPr lang="en-US" sz="2400">
                <a:ea typeface="Calibri" panose="020F0502020204030204"/>
                <a:cs typeface="Calibri" panose="020F0502020204030204"/>
                <a:hlinkClick r:id="rId3"/>
              </a:rPr>
              <a:t>10. Opi asettamaan tavoitteita | Mielenterveystalo.fi</a:t>
            </a:r>
            <a:endParaRPr lang="en-US" sz="2400">
              <a:ea typeface="Calibri" panose="020F0502020204030204"/>
              <a:cs typeface="Calibri" panose="020F0502020204030204"/>
            </a:endParaRPr>
          </a:p>
          <a:p>
            <a:pPr marL="457200" indent="-457200"/>
            <a:r>
              <a:rPr lang="en-US" sz="2400">
                <a:ea typeface="Calibri" panose="020F0502020204030204"/>
                <a:cs typeface="Calibri" panose="020F0502020204030204"/>
              </a:rPr>
              <a:t>MIELI </a:t>
            </a:r>
            <a:r>
              <a:rPr lang="en-US" sz="2400" err="1">
                <a:ea typeface="Calibri" panose="020F0502020204030204"/>
                <a:cs typeface="Calibri" panose="020F0502020204030204"/>
              </a:rPr>
              <a:t>Suomen</a:t>
            </a:r>
            <a:r>
              <a:rPr lang="en-US" sz="2400">
                <a:ea typeface="Calibri" panose="020F0502020204030204"/>
                <a:cs typeface="Calibri" panose="020F0502020204030204"/>
              </a:rPr>
              <a:t> </a:t>
            </a:r>
            <a:r>
              <a:rPr lang="en-US" sz="2400" err="1">
                <a:ea typeface="Calibri" panose="020F0502020204030204"/>
                <a:cs typeface="Calibri" panose="020F0502020204030204"/>
              </a:rPr>
              <a:t>mielenterveysseura</a:t>
            </a:r>
            <a:r>
              <a:rPr lang="en-US" sz="2400">
                <a:ea typeface="Calibri" panose="020F0502020204030204"/>
                <a:cs typeface="Calibri" panose="020F0502020204030204"/>
              </a:rPr>
              <a:t> </a:t>
            </a:r>
            <a:r>
              <a:rPr lang="en-US" sz="2400" err="1">
                <a:ea typeface="Calibri" panose="020F0502020204030204"/>
                <a:cs typeface="Calibri" panose="020F0502020204030204"/>
              </a:rPr>
              <a:t>ry</a:t>
            </a:r>
            <a:r>
              <a:rPr lang="en-US" sz="2400">
                <a:ea typeface="Calibri" panose="020F0502020204030204"/>
                <a:cs typeface="Calibri" panose="020F0502020204030204"/>
              </a:rPr>
              <a:t>, 2019. </a:t>
            </a:r>
            <a:r>
              <a:rPr lang="en-US" sz="2400" err="1">
                <a:ea typeface="Calibri" panose="020F0502020204030204"/>
                <a:cs typeface="Calibri" panose="020F0502020204030204"/>
              </a:rPr>
              <a:t>Hyvän</a:t>
            </a:r>
            <a:r>
              <a:rPr lang="en-US" sz="2400">
                <a:ea typeface="Calibri" panose="020F0502020204030204"/>
                <a:cs typeface="Calibri" panose="020F0502020204030204"/>
              </a:rPr>
              <a:t> </a:t>
            </a:r>
            <a:r>
              <a:rPr lang="en-US" sz="2400" err="1">
                <a:ea typeface="Calibri" panose="020F0502020204030204"/>
                <a:cs typeface="Calibri" panose="020F0502020204030204"/>
              </a:rPr>
              <a:t>mielen</a:t>
            </a:r>
            <a:r>
              <a:rPr lang="en-US" sz="2400">
                <a:ea typeface="Calibri" panose="020F0502020204030204"/>
                <a:cs typeface="Calibri" panose="020F0502020204030204"/>
              </a:rPr>
              <a:t> </a:t>
            </a:r>
            <a:r>
              <a:rPr lang="en-US" sz="2400" err="1">
                <a:ea typeface="Calibri" panose="020F0502020204030204"/>
                <a:cs typeface="Calibri" panose="020F0502020204030204"/>
              </a:rPr>
              <a:t>koulu</a:t>
            </a:r>
            <a:r>
              <a:rPr lang="en-US" sz="2400">
                <a:ea typeface="Calibri" panose="020F0502020204030204"/>
                <a:cs typeface="Calibri" panose="020F0502020204030204"/>
              </a:rPr>
              <a:t>.</a:t>
            </a:r>
            <a:endParaRPr lang="en-US">
              <a:ea typeface="Calibri" panose="020F0502020204030204"/>
              <a:cs typeface="Calibri" panose="020F0502020204030204"/>
            </a:endParaRPr>
          </a:p>
          <a:p>
            <a:pPr marL="457200" indent="-457200"/>
            <a:r>
              <a:rPr lang="en-US" sz="2400" err="1">
                <a:ea typeface="Calibri" panose="020F0502020204030204"/>
                <a:cs typeface="Calibri" panose="020F0502020204030204"/>
              </a:rPr>
              <a:t>Hyvän</a:t>
            </a:r>
            <a:r>
              <a:rPr lang="en-US" sz="2400">
                <a:ea typeface="Calibri" panose="020F0502020204030204"/>
                <a:cs typeface="Calibri" panose="020F0502020204030204"/>
              </a:rPr>
              <a:t> </a:t>
            </a:r>
            <a:r>
              <a:rPr lang="en-US" sz="2400" err="1">
                <a:ea typeface="Calibri" panose="020F0502020204030204"/>
                <a:cs typeface="Calibri" panose="020F0502020204030204"/>
              </a:rPr>
              <a:t>mielen</a:t>
            </a:r>
            <a:r>
              <a:rPr lang="en-US" sz="2400">
                <a:ea typeface="Calibri" panose="020F0502020204030204"/>
                <a:cs typeface="Calibri" panose="020F0502020204030204"/>
              </a:rPr>
              <a:t> </a:t>
            </a:r>
            <a:r>
              <a:rPr lang="en-US" sz="2400" err="1">
                <a:ea typeface="Calibri" panose="020F0502020204030204"/>
                <a:cs typeface="Calibri" panose="020F0502020204030204"/>
              </a:rPr>
              <a:t>taitomerkki</a:t>
            </a:r>
            <a:r>
              <a:rPr lang="en-US" sz="2400">
                <a:ea typeface="Calibri" panose="020F0502020204030204"/>
                <a:cs typeface="Calibri" panose="020F0502020204030204"/>
              </a:rPr>
              <a:t>: </a:t>
            </a:r>
            <a:r>
              <a:rPr lang="en-US" sz="2400">
                <a:ea typeface="+mn-lt"/>
                <a:cs typeface="+mn-lt"/>
                <a:hlinkClick r:id="rId4"/>
              </a:rPr>
              <a:t>Kurssi: Hyvän mielen taitomerkki 7. lk | MIELI | RIKU | SEKASIN</a:t>
            </a:r>
            <a:endParaRPr lang="en-US" sz="2400">
              <a:ea typeface="+mn-lt"/>
              <a:cs typeface="+mn-lt"/>
            </a:endParaRPr>
          </a:p>
          <a:p>
            <a:pPr marL="457200" indent="-457200"/>
            <a:endParaRPr lang="en-US">
              <a:ea typeface="Calibri" panose="020F0502020204030204"/>
              <a:cs typeface="Calibri" panose="020F0502020204030204"/>
            </a:endParaRPr>
          </a:p>
        </p:txBody>
      </p:sp>
    </p:spTree>
    <p:extLst>
      <p:ext uri="{BB962C8B-B14F-4D97-AF65-F5344CB8AC3E}">
        <p14:creationId xmlns:p14="http://schemas.microsoft.com/office/powerpoint/2010/main" val="925381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ruutu 2">
            <a:extLst>
              <a:ext uri="{FF2B5EF4-FFF2-40B4-BE49-F238E27FC236}">
                <a16:creationId xmlns:a16="http://schemas.microsoft.com/office/drawing/2014/main" id="{7C08D57C-93BB-73B8-F463-2C8571DBCF05}"/>
              </a:ext>
            </a:extLst>
          </p:cNvPr>
          <p:cNvSpPr txBox="1"/>
          <p:nvPr/>
        </p:nvSpPr>
        <p:spPr>
          <a:xfrm>
            <a:off x="1136249" y="4521843"/>
            <a:ext cx="959155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t>
            </a:r>
          </a:p>
        </p:txBody>
      </p:sp>
      <p:sp>
        <p:nvSpPr>
          <p:cNvPr id="4" name="Tekstiruutu 3">
            <a:extLst>
              <a:ext uri="{FF2B5EF4-FFF2-40B4-BE49-F238E27FC236}">
                <a16:creationId xmlns:a16="http://schemas.microsoft.com/office/drawing/2014/main" id="{D7D1F9FD-50BC-FCF5-DC43-9C1017A0B3BC}"/>
              </a:ext>
            </a:extLst>
          </p:cNvPr>
          <p:cNvSpPr txBox="1"/>
          <p:nvPr/>
        </p:nvSpPr>
        <p:spPr>
          <a:xfrm>
            <a:off x="1132282" y="193292"/>
            <a:ext cx="9003173" cy="46782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a:t>Mielitunti: Arvot ja unelmat</a:t>
            </a:r>
          </a:p>
          <a:p>
            <a:endParaRPr lang="fi-FI"/>
          </a:p>
          <a:p>
            <a:r>
              <a:rPr lang="fi-FI"/>
              <a:t>Tietopaketti aikuiselle (Ohjaajan valkoiset sivut)</a:t>
            </a:r>
          </a:p>
          <a:p>
            <a:r>
              <a:rPr lang="fi-FI"/>
              <a:t>Tuntimateriaali nuorille (värisivut)</a:t>
            </a:r>
          </a:p>
          <a:p>
            <a:endParaRPr lang="fi-FI"/>
          </a:p>
          <a:p>
            <a:pPr marL="285750" indent="-285750">
              <a:buFont typeface="Calibri"/>
              <a:buChar char="-"/>
            </a:pPr>
            <a:r>
              <a:rPr lang="fi-FI"/>
              <a:t>Läsnäoloharjoite / vaihtoehtoisesti Vaanija harjoite (ohje dia 18)</a:t>
            </a:r>
          </a:p>
          <a:p>
            <a:pPr marL="285750" indent="-285750">
              <a:buFont typeface="Calibri"/>
              <a:buChar char="-"/>
            </a:pPr>
            <a:r>
              <a:rPr lang="fi-FI"/>
              <a:t>Mitä arvot ovat?: lyhyt teoria</a:t>
            </a:r>
          </a:p>
          <a:p>
            <a:pPr marL="285750" indent="-285750">
              <a:buFont typeface="Calibri"/>
              <a:buChar char="-"/>
            </a:pPr>
            <a:r>
              <a:rPr lang="en-US" err="1">
                <a:ea typeface="+mn-lt"/>
                <a:cs typeface="+mn-lt"/>
              </a:rPr>
              <a:t>Tärkeän</a:t>
            </a:r>
            <a:r>
              <a:rPr lang="en-US">
                <a:ea typeface="+mn-lt"/>
                <a:cs typeface="+mn-lt"/>
              </a:rPr>
              <a:t> </a:t>
            </a:r>
            <a:r>
              <a:rPr lang="en-US" err="1">
                <a:ea typeface="+mn-lt"/>
                <a:cs typeface="+mn-lt"/>
              </a:rPr>
              <a:t>nimeäminen</a:t>
            </a:r>
            <a:r>
              <a:rPr lang="en-US">
                <a:ea typeface="+mn-lt"/>
                <a:cs typeface="+mn-lt"/>
              </a:rPr>
              <a:t> –</a:t>
            </a:r>
            <a:r>
              <a:rPr lang="en-US" err="1">
                <a:ea typeface="+mn-lt"/>
                <a:cs typeface="+mn-lt"/>
              </a:rPr>
              <a:t>harjoitus</a:t>
            </a:r>
            <a:r>
              <a:rPr lang="en-US">
                <a:ea typeface="+mn-lt"/>
                <a:cs typeface="+mn-lt"/>
              </a:rPr>
              <a:t> </a:t>
            </a:r>
            <a:r>
              <a:rPr lang="en-US" err="1">
                <a:ea typeface="+mn-lt"/>
                <a:cs typeface="+mn-lt"/>
              </a:rPr>
              <a:t>ryhmässä</a:t>
            </a:r>
            <a:endParaRPr lang="fi-FI" err="1"/>
          </a:p>
          <a:p>
            <a:pPr marL="285750" indent="-285750">
              <a:buFont typeface="Calibri"/>
              <a:buChar char="-"/>
            </a:pPr>
            <a:r>
              <a:rPr lang="fi-FI"/>
              <a:t>Omat tärkeät jutut -yksilö harjoitus</a:t>
            </a:r>
          </a:p>
          <a:p>
            <a:pPr marL="285750" indent="-285750">
              <a:buFont typeface="Calibri"/>
              <a:buChar char="-"/>
            </a:pPr>
            <a:r>
              <a:rPr lang="fi-FI"/>
              <a:t>Unelmat ja mielen hyvinvointi: lyhyt teoria</a:t>
            </a:r>
          </a:p>
          <a:p>
            <a:pPr marL="285750" indent="-285750">
              <a:buFont typeface="Calibri"/>
              <a:buChar char="-"/>
            </a:pPr>
            <a:r>
              <a:rPr lang="fi-FI"/>
              <a:t>Pienryhmätehtävä: Unelmien merkitys</a:t>
            </a:r>
          </a:p>
          <a:p>
            <a:pPr marL="285750" indent="-285750">
              <a:buFont typeface="Calibri"/>
              <a:buChar char="-"/>
            </a:pPr>
            <a:r>
              <a:rPr lang="fi-FI"/>
              <a:t>Tavoitteen asettaminen -harjoitus</a:t>
            </a:r>
          </a:p>
          <a:p>
            <a:endParaRPr lang="fi-FI" b="1"/>
          </a:p>
          <a:p>
            <a:r>
              <a:rPr lang="fi-FI" sz="1600" b="1">
                <a:latin typeface="Calibri"/>
                <a:cs typeface="Calibri"/>
              </a:rPr>
              <a:t>Tunnilla tarvittavat materiaalit tai muuta huomioitavaa:</a:t>
            </a:r>
            <a:endParaRPr lang="fi-FI" sz="1600" b="1">
              <a:latin typeface="Calibri"/>
              <a:ea typeface="Calibri"/>
              <a:cs typeface="Calibri"/>
            </a:endParaRPr>
          </a:p>
          <a:p>
            <a:pPr marL="285750" indent="-285750">
              <a:buFont typeface="Calibri"/>
              <a:buChar char="-"/>
            </a:pPr>
            <a:r>
              <a:rPr lang="fi-FI" sz="1600">
                <a:latin typeface="Calibri"/>
                <a:ea typeface="Calibri"/>
                <a:cs typeface="Calibri"/>
              </a:rPr>
              <a:t>Jokin esine, esim. pehmeä pallo Tärkeän nimeäminen harjoitusta varten</a:t>
            </a:r>
          </a:p>
          <a:p>
            <a:pPr marL="285750" indent="-285750">
              <a:buFont typeface="Calibri"/>
              <a:buChar char="-"/>
            </a:pPr>
            <a:r>
              <a:rPr lang="fi-FI" sz="1600">
                <a:latin typeface="Calibri"/>
                <a:cs typeface="Calibri"/>
              </a:rPr>
              <a:t>Jokaiselle paperia ja kynät</a:t>
            </a:r>
            <a:endParaRPr lang="fi-FI" sz="1600">
              <a:latin typeface="Calibri"/>
              <a:ea typeface="Calibri"/>
              <a:cs typeface="Calibri"/>
            </a:endParaRPr>
          </a:p>
          <a:p>
            <a:pPr marL="285750" indent="-285750">
              <a:buFont typeface="Calibri"/>
              <a:buChar char="-"/>
            </a:pPr>
            <a:r>
              <a:rPr lang="fi-FI" sz="1600">
                <a:latin typeface="Calibri"/>
                <a:ea typeface="Calibri"/>
                <a:cs typeface="Calibri"/>
              </a:rPr>
              <a:t>Dia 15 tulostettuna Hyvä tavoite harjoitusta varten</a:t>
            </a:r>
          </a:p>
        </p:txBody>
      </p:sp>
    </p:spTree>
    <p:extLst>
      <p:ext uri="{BB962C8B-B14F-4D97-AF65-F5344CB8AC3E}">
        <p14:creationId xmlns:p14="http://schemas.microsoft.com/office/powerpoint/2010/main" val="4201113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0F20EAD9-A791-331A-96BC-5FA15E5BDDB2}"/>
              </a:ext>
            </a:extLst>
          </p:cNvPr>
          <p:cNvSpPr>
            <a:spLocks noGrp="1"/>
          </p:cNvSpPr>
          <p:nvPr>
            <p:ph idx="1"/>
          </p:nvPr>
        </p:nvSpPr>
        <p:spPr>
          <a:xfrm>
            <a:off x="828040" y="595540"/>
            <a:ext cx="10515600" cy="5677217"/>
          </a:xfrm>
        </p:spPr>
        <p:txBody>
          <a:bodyPr vert="horz" lIns="91440" tIns="45720" rIns="91440" bIns="45720" rtlCol="0" anchor="t">
            <a:noAutofit/>
          </a:bodyPr>
          <a:lstStyle/>
          <a:p>
            <a:pPr marL="0" indent="0">
              <a:buNone/>
            </a:pPr>
            <a:r>
              <a:rPr lang="fi-FI" sz="1400">
                <a:latin typeface="Calibri"/>
                <a:ea typeface="Calibri"/>
                <a:cs typeface="Calibri"/>
              </a:rPr>
              <a:t>Arvojen ja asenteiden opettaminen</a:t>
            </a:r>
          </a:p>
          <a:p>
            <a:pPr marL="0" indent="0">
              <a:buNone/>
            </a:pPr>
            <a:r>
              <a:rPr lang="fi-FI" sz="1400">
                <a:latin typeface="Calibri"/>
                <a:ea typeface="Calibri"/>
                <a:cs typeface="Calibri"/>
              </a:rPr>
              <a:t>Arvot ohjaavat valintoja, käyttäytymistä ja reaktioita vuorovaikutustilanteissa. Arvot ovat asioita, joita ihminen pitää hyvinä, tärkeinä ja välttämättöminä elämässään. Ne nousevat kulttuurista ja yhteiskunnasta, jossa hän elää ja jotka hän omaksuu elämän kuluessa. Nuoren arvomaailman perusta luodaan jo kotona, harrastuksissa ja koulussa aikuisilta saaduista virikkeistä. Kun nuori irrottautuu vanhemmistaan, hän alkaa tarkemmin pohtia omia arvojaan. Merkityksellinen elämä muodostuu eri ihmiselle eri asioista. Arvot välittyvät teoissa ja toteutuvat jatkuvasti yksilön arjen valinnoissa. Arvojen näkyminen teoissa ei kuitenkaan ole itsestäänselvyys. Ihminen voi myös tehdä arjessa valintoja, jotka ovat ristiriidassa omien arvojen kanssa. Kun on tietoinen omista arvoistaan, on helpompi myös saavuttaa tavoitteitaan.</a:t>
            </a:r>
          </a:p>
          <a:p>
            <a:pPr marL="0" indent="0">
              <a:buNone/>
            </a:pPr>
            <a:r>
              <a:rPr lang="fi-FI" sz="1400">
                <a:latin typeface="Calibri"/>
                <a:ea typeface="Calibri"/>
                <a:cs typeface="Calibri"/>
              </a:rPr>
              <a:t>Arvot koulussa</a:t>
            </a:r>
          </a:p>
          <a:p>
            <a:pPr marL="0" indent="0">
              <a:buNone/>
            </a:pPr>
            <a:r>
              <a:rPr lang="fi-FI" sz="1400">
                <a:latin typeface="Calibri"/>
                <a:ea typeface="Calibri"/>
                <a:cs typeface="Calibri"/>
              </a:rPr>
              <a:t>Koulu on yksi tärkeä arvoyhteisö nuorelle. Nuoret lukevat herkästi ympäristön viestejä siitä, mikä on arvostettua, mikä ei. Koulun yhteiset tavat ratkaista ristiriitatilanteita tai yhteisön keskinäinen vuorovaikutus välittävät nuorille tietoa koulun arvoista. Aikuisten tapa toimia viestii oppilaille arvoista ja asenteista esimerkiksi sukupuolirooleihin, moninaisuuteen tai vaikkapa kiireeseen liittyen. Johdonmukainen toiminta kertoo myös arvostuksista. Arvot näkyvät koulun säännöissä, toimintamalleissa ja rakenteissa, tiedon kulussa ja tapahtumissa. Millaisiin asioihin ja tapahtumiin panostetaan ajallisesti ja sisällöllisesti? Ovatko nuoret mukana suunnittelussa ja mikä painoarvo annetaan yhteisöllisyydelle tai esimerkiksi taiteelle ja kulttuurille?</a:t>
            </a:r>
          </a:p>
          <a:p>
            <a:pPr marL="0" indent="0">
              <a:buNone/>
            </a:pPr>
            <a:r>
              <a:rPr lang="fi-FI" sz="1400">
                <a:latin typeface="Calibri"/>
                <a:ea typeface="Calibri"/>
                <a:cs typeface="Calibri"/>
              </a:rPr>
              <a:t>Mielikuvat asenteiden takana</a:t>
            </a:r>
          </a:p>
          <a:p>
            <a:pPr marL="0" indent="0">
              <a:buNone/>
            </a:pPr>
            <a:r>
              <a:rPr lang="fi-FI" sz="1400">
                <a:latin typeface="Calibri"/>
                <a:ea typeface="Calibri"/>
                <a:cs typeface="Calibri"/>
              </a:rPr>
              <a:t>Meillä kaikilla on jonkinlaisia asenteita ja ennakkoluuloja. Asenne on taipumusta reagoida joko hyväksyvästi tai hylkäävästi johonkin henkilöön, tilanteeseen tai asiaan. Asenne muodostuu usein mielikuvista, jotka ovat syntyneet kokemuksen ja uskomusten kautta. Joskus mielikuvat muodostuvat stereotypioiksi, jolloin syntyy yleistävä mielikuva tietystä ryhmästä tai yksilöstä. Asenteet ja ennakkoluulot näkyvät käyttäytymisessämme – esimerkiksi siinä, miten puhumme toisillemme ja käyttäydymme toisiamme kohtaan. Myös yhteiskunnan rakenteelliset tekijät ja kulttuuriset arvot vaikuttavat asenteisiin, esimerkiksi mielenterveyteen ja mielenterveyden häiriöihin liittyen.</a:t>
            </a:r>
          </a:p>
          <a:p>
            <a:pPr marL="0" indent="0">
              <a:buNone/>
            </a:pPr>
            <a:r>
              <a:rPr lang="fi-FI" sz="1400">
                <a:latin typeface="Calibri"/>
                <a:ea typeface="Calibri"/>
                <a:cs typeface="Calibri"/>
              </a:rPr>
              <a:t>Tieto lisää ymmärrystä</a:t>
            </a:r>
          </a:p>
          <a:p>
            <a:pPr marL="0" indent="0">
              <a:buNone/>
            </a:pPr>
            <a:r>
              <a:rPr lang="fi-FI" sz="1400">
                <a:latin typeface="Calibri"/>
                <a:ea typeface="Calibri"/>
                <a:cs typeface="Calibri"/>
              </a:rPr>
              <a:t>Ennakkoluulojen purkamisen edellytyksenä on omien ennakkoluulojen tunnistaminen ja myöntäminen. Monet asenteet ovatkin usein tiedostamattomia. Asenteisiin voidaan vaikuttaa kartuttamalla tietoa aiheesta, tutustumalla tosiasioihin ja erilaisiin ihmisiin. Yhteisöllisyyttä vahvistamalla lisätään myös suvaitsevuutta. On hyvä kiinnittää huomiota siihen, miten koulun käytävillä kohdataan ja koetaan yhteenkuuluvuutta. Entä millä tavoin erilaisuudelle annetaan tilaa kouluyhteisössä? Koulussa on tärkeää puhua asenteista, syrjinnästä ja ulkopuolisuuden kokemuksista.</a:t>
            </a:r>
          </a:p>
          <a:p>
            <a:endParaRPr lang="fi-FI" sz="1400">
              <a:latin typeface="Calibri"/>
              <a:ea typeface="Calibri"/>
              <a:cs typeface="Calibri"/>
            </a:endParaRPr>
          </a:p>
        </p:txBody>
      </p:sp>
      <p:sp>
        <p:nvSpPr>
          <p:cNvPr id="2" name="Tekstiruutu 1">
            <a:extLst>
              <a:ext uri="{FF2B5EF4-FFF2-40B4-BE49-F238E27FC236}">
                <a16:creationId xmlns:a16="http://schemas.microsoft.com/office/drawing/2014/main" id="{D872B484-CB5C-368C-D7C1-B7FFD4F0A94F}"/>
              </a:ext>
            </a:extLst>
          </p:cNvPr>
          <p:cNvSpPr txBox="1"/>
          <p:nvPr/>
        </p:nvSpPr>
        <p:spPr>
          <a:xfrm>
            <a:off x="8726064" y="6547951"/>
            <a:ext cx="3131037"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latin typeface="Calibri"/>
                <a:ea typeface="+mn-lt"/>
                <a:cs typeface="+mn-lt"/>
              </a:rPr>
              <a:t>(Mieli ry: hyvän mielentaitomerkki)</a:t>
            </a:r>
          </a:p>
          <a:p>
            <a:pPr algn="l"/>
            <a:endParaRPr lang="fi-FI"/>
          </a:p>
        </p:txBody>
      </p:sp>
      <p:sp>
        <p:nvSpPr>
          <p:cNvPr id="4" name="Tekstiruutu 3">
            <a:extLst>
              <a:ext uri="{FF2B5EF4-FFF2-40B4-BE49-F238E27FC236}">
                <a16:creationId xmlns:a16="http://schemas.microsoft.com/office/drawing/2014/main" id="{EB90C474-49C6-1F98-8CD2-21E08AFDE537}"/>
              </a:ext>
            </a:extLst>
          </p:cNvPr>
          <p:cNvSpPr txBox="1"/>
          <p:nvPr/>
        </p:nvSpPr>
        <p:spPr>
          <a:xfrm>
            <a:off x="824098" y="119664"/>
            <a:ext cx="368917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fi-FI" b="1">
                <a:latin typeface="Calibri"/>
                <a:ea typeface="Calibri"/>
                <a:cs typeface="Calibri"/>
              </a:rPr>
              <a:t>Arvot</a:t>
            </a:r>
          </a:p>
        </p:txBody>
      </p:sp>
    </p:spTree>
    <p:extLst>
      <p:ext uri="{BB962C8B-B14F-4D97-AF65-F5344CB8AC3E}">
        <p14:creationId xmlns:p14="http://schemas.microsoft.com/office/powerpoint/2010/main" val="1206053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793C2E-D867-BCCD-C6DC-E5797E2D1761}"/>
              </a:ext>
            </a:extLst>
          </p:cNvPr>
          <p:cNvSpPr>
            <a:spLocks noGrp="1"/>
          </p:cNvSpPr>
          <p:nvPr>
            <p:ph type="title"/>
          </p:nvPr>
        </p:nvSpPr>
        <p:spPr>
          <a:xfrm>
            <a:off x="838200" y="-635"/>
            <a:ext cx="10515600" cy="1325563"/>
          </a:xfrm>
        </p:spPr>
        <p:txBody>
          <a:bodyPr>
            <a:normAutofit/>
          </a:bodyPr>
          <a:lstStyle/>
          <a:p>
            <a:r>
              <a:rPr lang="fi-FI" sz="2400">
                <a:latin typeface="Calibri"/>
                <a:ea typeface="Calibri"/>
                <a:cs typeface="Calibri"/>
              </a:rPr>
              <a:t>Unelmat ja luottamus elämään</a:t>
            </a:r>
          </a:p>
        </p:txBody>
      </p:sp>
      <p:sp>
        <p:nvSpPr>
          <p:cNvPr id="3" name="Sisällön paikkamerkki 2">
            <a:extLst>
              <a:ext uri="{FF2B5EF4-FFF2-40B4-BE49-F238E27FC236}">
                <a16:creationId xmlns:a16="http://schemas.microsoft.com/office/drawing/2014/main" id="{80246BEF-7DFD-C92E-5103-1FE51C3C43DA}"/>
              </a:ext>
            </a:extLst>
          </p:cNvPr>
          <p:cNvSpPr>
            <a:spLocks noGrp="1"/>
          </p:cNvSpPr>
          <p:nvPr>
            <p:ph idx="1"/>
          </p:nvPr>
        </p:nvSpPr>
        <p:spPr>
          <a:xfrm>
            <a:off x="838200" y="931545"/>
            <a:ext cx="10728960" cy="5733098"/>
          </a:xfrm>
        </p:spPr>
        <p:txBody>
          <a:bodyPr vert="horz" lIns="91440" tIns="45720" rIns="91440" bIns="45720" rtlCol="0" anchor="t">
            <a:noAutofit/>
          </a:bodyPr>
          <a:lstStyle/>
          <a:p>
            <a:pPr marL="0" indent="0">
              <a:buNone/>
            </a:pPr>
            <a:r>
              <a:rPr lang="fi-FI" sz="1400" b="1">
                <a:solidFill>
                  <a:srgbClr val="212529"/>
                </a:solidFill>
                <a:latin typeface="Calibri"/>
                <a:ea typeface="Calibri"/>
                <a:cs typeface="Calibri"/>
              </a:rPr>
              <a:t>Unelmoinnin positiivinen vaikutus mielenterveyteen ja toivon vahvistaminen</a:t>
            </a:r>
            <a:endParaRPr lang="fi-FI" sz="1400">
              <a:latin typeface="Calibri"/>
              <a:ea typeface="Calibri"/>
              <a:cs typeface="Calibri"/>
            </a:endParaRPr>
          </a:p>
          <a:p>
            <a:pPr marL="0" indent="0">
              <a:buNone/>
            </a:pPr>
            <a:r>
              <a:rPr lang="fi-FI" sz="1400">
                <a:solidFill>
                  <a:srgbClr val="212529"/>
                </a:solidFill>
                <a:latin typeface="Calibri"/>
                <a:ea typeface="+mn-lt"/>
                <a:cs typeface="+mn-lt"/>
              </a:rPr>
              <a:t>Kyky unelmoida on tärkeää niin nuoren kuin aikuisenkin mielenterveydelle. Ajatukset ja odotukset tulevaisuudesta kertovat myönteisestä suhtautumisesta ja luottamuksesta tulevaan. Nuori tarvitsee rohkaisua ja tukea unelmiensa tavoitteluun, vaikka ne aikuiselle näyttäytyisivätkin pilvilinnoina. Mitkä asiat ovat nuorelle tärkeitä? Mitkä ovat hänen vahvuuksiaan ja kuinka hän voi niitä hyödyntää? Aikuinen voi ohjata nuorta tavoitteiden asettamisessa ja arkisissa valinnoissa.</a:t>
            </a:r>
            <a:endParaRPr lang="fi-FI" sz="1400">
              <a:latin typeface="Calibri"/>
              <a:ea typeface="Calibri"/>
              <a:cs typeface="Calibri"/>
            </a:endParaRPr>
          </a:p>
          <a:p>
            <a:pPr marL="0" indent="0">
              <a:buNone/>
            </a:pPr>
            <a:r>
              <a:rPr lang="fi-FI" sz="1400" b="1">
                <a:latin typeface="Calibri"/>
                <a:ea typeface="Calibri"/>
                <a:cs typeface="Calibri"/>
              </a:rPr>
              <a:t>Pettymyksen sietäminen on harjoiteltava taito</a:t>
            </a:r>
            <a:endParaRPr lang="fi-FI" sz="1400">
              <a:latin typeface="Calibri"/>
              <a:ea typeface="Calibri"/>
              <a:cs typeface="Calibri"/>
            </a:endParaRPr>
          </a:p>
          <a:p>
            <a:pPr marL="0" indent="0">
              <a:buNone/>
            </a:pPr>
            <a:r>
              <a:rPr lang="fi-FI" sz="1400">
                <a:solidFill>
                  <a:srgbClr val="212529"/>
                </a:solidFill>
                <a:latin typeface="Calibri"/>
                <a:ea typeface="+mn-lt"/>
                <a:cs typeface="+mn-lt"/>
              </a:rPr>
              <a:t>Unelmaa kohti on hyvä kulkea paloittelemalla se pienemmiksi tavoitteiksi ja välitavoitteiksi. Tätä voidaan nuorten kanssa konkreettisesti harjoitella ja samalla oppia sinnikkyyttä sekä oman toiminnan tietoista suuntaamista kohti itselle arvokasta päämäärää. Unelmat kuitenkin muuttuvat ja elämään kuuluu myös pettymys, kun joku tärkeä unelma jää saavuttamatta. Nuorten kanssa kannattaa pohtia tapoja sietää ja elää läpi vaikeitakin pettymyksiä turvallisesti, itseä tai muita vahingoittamatta.</a:t>
            </a:r>
            <a:endParaRPr lang="fi-FI" sz="1400">
              <a:latin typeface="Calibri"/>
              <a:ea typeface="Calibri"/>
              <a:cs typeface="Calibri"/>
            </a:endParaRPr>
          </a:p>
          <a:p>
            <a:pPr marL="0" indent="0">
              <a:buNone/>
            </a:pPr>
            <a:r>
              <a:rPr lang="fi-FI" sz="1400" b="1">
                <a:latin typeface="Calibri"/>
                <a:ea typeface="Calibri"/>
                <a:cs typeface="Calibri"/>
              </a:rPr>
              <a:t>Muidenkin unelmat ovat tärkeitä</a:t>
            </a:r>
            <a:endParaRPr lang="fi-FI" sz="1400">
              <a:latin typeface="Calibri"/>
              <a:ea typeface="Calibri"/>
              <a:cs typeface="Calibri"/>
            </a:endParaRPr>
          </a:p>
          <a:p>
            <a:pPr marL="0" indent="0">
              <a:buNone/>
            </a:pPr>
            <a:r>
              <a:rPr lang="fi-FI" sz="1400">
                <a:solidFill>
                  <a:srgbClr val="212529"/>
                </a:solidFill>
                <a:latin typeface="Calibri"/>
                <a:ea typeface="+mn-lt"/>
                <a:cs typeface="+mn-lt"/>
              </a:rPr>
              <a:t>Erilaisuuden hyväksymisen lähtökohta on itsensä tuntemisessa ja arvostamisessa, oman paikan löytämisessä. Tältä pohjalta on helpompaa kohdata ja hyväksyä erilaisuutta myös muissa ihmisissä. Koulun tehtävänä onkin ohjata nuoria pohtimaan omia arvojaan ja löytämään omannäköinen elämä. Erilaisia tulevaisuuden toiveita on hyvä tuoda esiin ja pohtia, miksi ne ovat joillekin tärkeitä. On tärkeää, ettei tulevaisuudesta puhuta vain työuraan kohdistuvien toiveiden kautta, vaan nuoret saavat unelmoida laajemminkin kaikista elämänpiiriin kuuluvista asioista -myös sellaisesta maailmasta, jota ei ehkä vielä ole edes olemassa. Tähän tarvitaan keskustelua muiden kanssa. Nuorta kannattaa rohkaista tekemään omia valintoja omien arvostusten pohjalta.</a:t>
            </a:r>
            <a:endParaRPr lang="fi-FI" sz="1400">
              <a:latin typeface="Calibri"/>
              <a:ea typeface="Calibri"/>
              <a:cs typeface="Calibri"/>
            </a:endParaRPr>
          </a:p>
          <a:p>
            <a:pPr marL="0" indent="0">
              <a:buNone/>
            </a:pPr>
            <a:r>
              <a:rPr lang="fi-FI" sz="1400" b="1">
                <a:latin typeface="Calibri"/>
                <a:ea typeface="Calibri"/>
                <a:cs typeface="Calibri"/>
              </a:rPr>
              <a:t>Aikuinen luo toivoa tulevaan</a:t>
            </a:r>
            <a:endParaRPr lang="fi-FI" sz="1400">
              <a:latin typeface="Calibri"/>
              <a:ea typeface="Calibri"/>
              <a:cs typeface="Calibri"/>
            </a:endParaRPr>
          </a:p>
          <a:p>
            <a:pPr marL="0" indent="0">
              <a:buNone/>
            </a:pPr>
            <a:r>
              <a:rPr lang="fi-FI" sz="1400">
                <a:solidFill>
                  <a:srgbClr val="212529"/>
                </a:solidFill>
                <a:latin typeface="Calibri"/>
                <a:ea typeface="+mn-lt"/>
                <a:cs typeface="+mn-lt"/>
              </a:rPr>
              <a:t>Koulun aikuisen rooli korostuu etenkin silloin kun nuori ei saa kotoa riittävää tukea tulevaisuuden suunnitteluun. Yhteisön tuki tai edes yhden läheisen ihmisen kannustus on merkityksellistä nuoren suunnitellessa esimerkiksi jatko-opintojaan tai etsiessä uutta harrastusta. Nuori tarvitsee aikuisen, joka uskoo häneen epäonnistumisten tai epävarmuudenkin keskellä. Koulussa opittu asenne nähdä toivoa muuttuvassa maailmassa, auttaa ilmastoahdistuksen kesyttämisessä aktiivisen oman toiminnan kautta. Koulun tärkein tehtävä onkin toivon ja luottamuksen valaminen hetkessä, jossa odotukset ja paineet tulevaisuutta kohtaan ovat kenties suurimmillaan.</a:t>
            </a:r>
            <a:endParaRPr lang="fi-FI" sz="1400">
              <a:latin typeface="Calibri"/>
              <a:ea typeface="Calibri"/>
              <a:cs typeface="Calibri"/>
            </a:endParaRPr>
          </a:p>
          <a:p>
            <a:pPr marL="0" indent="0">
              <a:buNone/>
            </a:pPr>
            <a:br>
              <a:rPr lang="en-US" sz="1400"/>
            </a:br>
            <a:endParaRPr lang="en-US" sz="1400"/>
          </a:p>
        </p:txBody>
      </p:sp>
      <p:sp>
        <p:nvSpPr>
          <p:cNvPr id="4" name="TextBox 3">
            <a:extLst>
              <a:ext uri="{FF2B5EF4-FFF2-40B4-BE49-F238E27FC236}">
                <a16:creationId xmlns:a16="http://schemas.microsoft.com/office/drawing/2014/main" id="{D8499343-5648-26EB-B12D-5FE3D8F04150}"/>
              </a:ext>
            </a:extLst>
          </p:cNvPr>
          <p:cNvSpPr txBox="1"/>
          <p:nvPr/>
        </p:nvSpPr>
        <p:spPr>
          <a:xfrm>
            <a:off x="8839200" y="636016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latin typeface="Calibri"/>
              </a:rPr>
              <a:t>(Mieli ry: hyvän mielentaitomerkki)</a:t>
            </a:r>
            <a:endParaRPr lang="en-US"/>
          </a:p>
        </p:txBody>
      </p:sp>
    </p:spTree>
    <p:extLst>
      <p:ext uri="{BB962C8B-B14F-4D97-AF65-F5344CB8AC3E}">
        <p14:creationId xmlns:p14="http://schemas.microsoft.com/office/powerpoint/2010/main" val="3228638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4A125C4-5267-1C3C-890C-D03A9BDD4D31}"/>
              </a:ext>
            </a:extLst>
          </p:cNvPr>
          <p:cNvSpPr>
            <a:spLocks noGrp="1"/>
          </p:cNvSpPr>
          <p:nvPr>
            <p:ph type="ctrTitle"/>
          </p:nvPr>
        </p:nvSpPr>
        <p:spPr>
          <a:xfrm>
            <a:off x="1234633" y="2057984"/>
            <a:ext cx="9144000" cy="2387600"/>
          </a:xfrm>
        </p:spPr>
        <p:txBody>
          <a:bodyPr>
            <a:normAutofit/>
          </a:bodyPr>
          <a:lstStyle/>
          <a:p>
            <a:endParaRPr lang="fi-FI" sz="1800" b="1">
              <a:latin typeface="Avenir Next LT Pro"/>
              <a:ea typeface="Calibri Light"/>
              <a:cs typeface="Calibri Light"/>
            </a:endParaRPr>
          </a:p>
          <a:p>
            <a:endParaRPr lang="fi-FI" b="1">
              <a:ea typeface="Calibri Light"/>
              <a:cs typeface="Calibri Light"/>
            </a:endParaRPr>
          </a:p>
        </p:txBody>
      </p:sp>
      <p:sp>
        <p:nvSpPr>
          <p:cNvPr id="3" name="Alaotsikko 2">
            <a:extLst>
              <a:ext uri="{FF2B5EF4-FFF2-40B4-BE49-F238E27FC236}">
                <a16:creationId xmlns:a16="http://schemas.microsoft.com/office/drawing/2014/main" id="{7A4C997D-0414-C9A9-08B8-E63DD71C2D95}"/>
              </a:ext>
            </a:extLst>
          </p:cNvPr>
          <p:cNvSpPr>
            <a:spLocks noGrp="1"/>
          </p:cNvSpPr>
          <p:nvPr>
            <p:ph type="subTitle" idx="1"/>
          </p:nvPr>
        </p:nvSpPr>
        <p:spPr>
          <a:xfrm>
            <a:off x="1524000" y="4037467"/>
            <a:ext cx="9144000" cy="1655762"/>
          </a:xfrm>
        </p:spPr>
        <p:txBody>
          <a:bodyPr vert="horz" lIns="91440" tIns="45720" rIns="91440" bIns="45720" rtlCol="0" anchor="t">
            <a:normAutofit/>
          </a:bodyPr>
          <a:lstStyle/>
          <a:p>
            <a:br>
              <a:rPr lang="fi-FI">
                <a:cs typeface="Calibri"/>
              </a:rPr>
            </a:br>
            <a:endParaRPr lang="fi-FI"/>
          </a:p>
        </p:txBody>
      </p:sp>
      <p:sp>
        <p:nvSpPr>
          <p:cNvPr id="4" name="Tekstiruutu 3">
            <a:extLst>
              <a:ext uri="{FF2B5EF4-FFF2-40B4-BE49-F238E27FC236}">
                <a16:creationId xmlns:a16="http://schemas.microsoft.com/office/drawing/2014/main" id="{884B628E-EF42-09E3-2741-DA34F4920B26}"/>
              </a:ext>
            </a:extLst>
          </p:cNvPr>
          <p:cNvSpPr txBox="1"/>
          <p:nvPr/>
        </p:nvSpPr>
        <p:spPr>
          <a:xfrm>
            <a:off x="1211437" y="1180126"/>
            <a:ext cx="10324615"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fi-FI" sz="4800">
                <a:cs typeface="Calibri"/>
              </a:rPr>
              <a:t>Mielitunti</a:t>
            </a:r>
            <a:endParaRPr lang="en-US">
              <a:ea typeface="Calibri" panose="020F0502020204030204"/>
              <a:cs typeface="Calibri" panose="020F0502020204030204"/>
            </a:endParaRPr>
          </a:p>
          <a:p>
            <a:pPr algn="ctr"/>
            <a:r>
              <a:rPr lang="fi-FI" sz="4800">
                <a:cs typeface="Calibri"/>
              </a:rPr>
              <a:t>arvot ja unelmat</a:t>
            </a:r>
            <a:endParaRPr lang="fi-FI">
              <a:ea typeface="Calibri" panose="020F0502020204030204"/>
              <a:cs typeface="Calibri" panose="020F0502020204030204"/>
            </a:endParaRPr>
          </a:p>
          <a:p>
            <a:pPr algn="ctr"/>
            <a:endParaRPr lang="fi-FI">
              <a:ea typeface="Calibri" panose="020F0502020204030204"/>
              <a:cs typeface="Calibri" panose="020F0502020204030204"/>
            </a:endParaRPr>
          </a:p>
          <a:p>
            <a:pPr algn="ctr"/>
            <a:r>
              <a:rPr lang="fi-FI" sz="2400">
                <a:ea typeface="Calibri" panose="020F0502020204030204"/>
                <a:cs typeface="Calibri" panose="020F0502020204030204"/>
              </a:rPr>
              <a:t>Tunnistat arvoja, joiden haluaisit toteutuvan omassa elämässäsi. Arvojen kirkastaminen auttaa motivoitumaan ja käyttämään aikaa itselle merkityksellisiin asioihin. Ymmärrän mikä merkitys unelmilla on hyvinvoinnilleni.  Olen harjoitellut unelmaa kohti vievien välitavoitteiden asettamista.</a:t>
            </a:r>
          </a:p>
        </p:txBody>
      </p:sp>
    </p:spTree>
    <p:extLst>
      <p:ext uri="{BB962C8B-B14F-4D97-AF65-F5344CB8AC3E}">
        <p14:creationId xmlns:p14="http://schemas.microsoft.com/office/powerpoint/2010/main" val="1974753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4A5CDF0B-EC78-CA01-01C5-A2484F316089}"/>
              </a:ext>
            </a:extLst>
          </p:cNvPr>
          <p:cNvPicPr>
            <a:picLocks noGrp="1" noChangeAspect="1"/>
          </p:cNvPicPr>
          <p:nvPr>
            <p:ph idx="1"/>
          </p:nvPr>
        </p:nvPicPr>
        <p:blipFill>
          <a:blip r:embed="rId2"/>
          <a:srcRect b="19"/>
          <a:stretch/>
        </p:blipFill>
        <p:spPr>
          <a:xfrm>
            <a:off x="20" y="1282"/>
            <a:ext cx="12191980" cy="6856718"/>
          </a:xfrm>
          <a:prstGeom prst="rect">
            <a:avLst/>
          </a:prstGeom>
        </p:spPr>
      </p:pic>
    </p:spTree>
    <p:extLst>
      <p:ext uri="{BB962C8B-B14F-4D97-AF65-F5344CB8AC3E}">
        <p14:creationId xmlns:p14="http://schemas.microsoft.com/office/powerpoint/2010/main" val="3223938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D9CF6-C482-6DDA-6EED-7B49F39387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5C0ED89-9549-EB19-6C7E-8DEBB2F8C904}"/>
              </a:ext>
            </a:extLst>
          </p:cNvPr>
          <p:cNvSpPr>
            <a:spLocks noGrp="1"/>
          </p:cNvSpPr>
          <p:nvPr>
            <p:ph type="title"/>
          </p:nvPr>
        </p:nvSpPr>
        <p:spPr/>
        <p:txBody>
          <a:bodyPr>
            <a:normAutofit fontScale="90000"/>
          </a:bodyPr>
          <a:lstStyle/>
          <a:p>
            <a:r>
              <a:rPr lang="en-US" sz="2000" b="1" i="1" err="1"/>
              <a:t>Vaihtoehtoinen</a:t>
            </a:r>
            <a:r>
              <a:rPr lang="en-US" sz="2000" b="1" i="1"/>
              <a:t> </a:t>
            </a:r>
            <a:r>
              <a:rPr lang="en-US" sz="2000" b="1" i="1" err="1"/>
              <a:t>tunnin</a:t>
            </a:r>
            <a:r>
              <a:rPr lang="en-US" sz="2000" b="1" i="1"/>
              <a:t> </a:t>
            </a:r>
            <a:r>
              <a:rPr lang="en-US" sz="2000" b="1" i="1" err="1"/>
              <a:t>alkuun</a:t>
            </a:r>
            <a:r>
              <a:rPr lang="en-US" sz="2000" b="1" i="1"/>
              <a:t> </a:t>
            </a:r>
            <a:r>
              <a:rPr lang="en-US" sz="2000" b="1" i="1" err="1"/>
              <a:t>tehtävä</a:t>
            </a:r>
            <a:r>
              <a:rPr lang="en-US" sz="2000" b="1" i="1"/>
              <a:t> </a:t>
            </a:r>
            <a:r>
              <a:rPr lang="en-US" sz="2000" b="1" i="1" err="1"/>
              <a:t>toiminnallinen</a:t>
            </a:r>
            <a:r>
              <a:rPr lang="en-US" sz="2000" b="1" i="1"/>
              <a:t> </a:t>
            </a:r>
            <a:r>
              <a:rPr lang="en-US" sz="2000" b="1" i="1" err="1"/>
              <a:t>harjoite</a:t>
            </a:r>
            <a:r>
              <a:rPr lang="en-US" sz="2000" b="1" i="1"/>
              <a:t> </a:t>
            </a:r>
            <a:r>
              <a:rPr lang="en-US" sz="2000" b="1" i="1" err="1"/>
              <a:t>esim</a:t>
            </a:r>
            <a:r>
              <a:rPr lang="en-US" sz="2000" b="1" i="1"/>
              <a:t>. </a:t>
            </a:r>
            <a:r>
              <a:rPr lang="en-US" sz="2000" b="1" i="1" err="1"/>
              <a:t>läsnäoloharjoituksen</a:t>
            </a:r>
            <a:r>
              <a:rPr lang="en-US" sz="2000" b="1" i="1"/>
              <a:t> </a:t>
            </a:r>
            <a:r>
              <a:rPr lang="en-US" sz="2000" b="1" i="1" err="1"/>
              <a:t>sijasta</a:t>
            </a:r>
            <a:r>
              <a:rPr lang="en-US" sz="2000" b="1" i="1"/>
              <a:t>.</a:t>
            </a:r>
            <a:br>
              <a:rPr lang="en-US"/>
            </a:br>
            <a:br>
              <a:rPr lang="en-US"/>
            </a:br>
            <a:r>
              <a:rPr lang="en-US" sz="3600" b="1" err="1">
                <a:ea typeface="Calibri Light"/>
                <a:cs typeface="Calibri Light"/>
              </a:rPr>
              <a:t>Harjoite</a:t>
            </a:r>
            <a:r>
              <a:rPr lang="en-US" sz="3600" b="1">
                <a:ea typeface="Calibri Light"/>
                <a:cs typeface="Calibri Light"/>
              </a:rPr>
              <a:t>: </a:t>
            </a:r>
            <a:r>
              <a:rPr lang="en-US" sz="3600" b="1" err="1">
                <a:ea typeface="Calibri Light"/>
                <a:cs typeface="Calibri Light"/>
              </a:rPr>
              <a:t>Vaanija</a:t>
            </a:r>
            <a:endParaRPr lang="en-US" sz="3600" b="1">
              <a:ea typeface="Calibri Light"/>
              <a:cs typeface="Calibri Light"/>
            </a:endParaRPr>
          </a:p>
        </p:txBody>
      </p:sp>
      <p:sp>
        <p:nvSpPr>
          <p:cNvPr id="3" name="Content Placeholder 2">
            <a:extLst>
              <a:ext uri="{FF2B5EF4-FFF2-40B4-BE49-F238E27FC236}">
                <a16:creationId xmlns:a16="http://schemas.microsoft.com/office/drawing/2014/main" id="{269D02FB-A79F-1CE5-FDF0-0C87092BDACA}"/>
              </a:ext>
            </a:extLst>
          </p:cNvPr>
          <p:cNvSpPr>
            <a:spLocks noGrp="1"/>
          </p:cNvSpPr>
          <p:nvPr>
            <p:ph idx="1"/>
          </p:nvPr>
        </p:nvSpPr>
        <p:spPr/>
        <p:txBody>
          <a:bodyPr vert="horz" lIns="91440" tIns="45720" rIns="91440" bIns="45720" rtlCol="0" anchor="t">
            <a:normAutofit/>
          </a:bodyPr>
          <a:lstStyle/>
          <a:p>
            <a:pPr marL="0" indent="0">
              <a:buNone/>
            </a:pPr>
            <a:r>
              <a:rPr lang="en-US" sz="2700" err="1">
                <a:ea typeface="Calibri" panose="020F0502020204030204"/>
                <a:cs typeface="Calibri" panose="020F0502020204030204"/>
              </a:rPr>
              <a:t>Oppilaat</a:t>
            </a:r>
            <a:r>
              <a:rPr lang="en-US" sz="2700">
                <a:ea typeface="Calibri" panose="020F0502020204030204"/>
                <a:cs typeface="Calibri" panose="020F0502020204030204"/>
              </a:rPr>
              <a:t> </a:t>
            </a:r>
            <a:r>
              <a:rPr lang="en-US" sz="2700" err="1">
                <a:ea typeface="Calibri" panose="020F0502020204030204"/>
                <a:cs typeface="Calibri" panose="020F0502020204030204"/>
              </a:rPr>
              <a:t>seisovat</a:t>
            </a:r>
            <a:r>
              <a:rPr lang="en-US" sz="2700">
                <a:ea typeface="Calibri" panose="020F0502020204030204"/>
                <a:cs typeface="Calibri" panose="020F0502020204030204"/>
              </a:rPr>
              <a:t> </a:t>
            </a:r>
            <a:r>
              <a:rPr lang="en-US" sz="2700" err="1">
                <a:ea typeface="Calibri" panose="020F0502020204030204"/>
                <a:cs typeface="Calibri" panose="020F0502020204030204"/>
              </a:rPr>
              <a:t>kahdessa</a:t>
            </a:r>
            <a:r>
              <a:rPr lang="en-US" sz="2700">
                <a:ea typeface="Calibri" panose="020F0502020204030204"/>
                <a:cs typeface="Calibri" panose="020F0502020204030204"/>
              </a:rPr>
              <a:t> </a:t>
            </a:r>
            <a:r>
              <a:rPr lang="en-US" sz="2700" err="1">
                <a:ea typeface="Calibri" panose="020F0502020204030204"/>
                <a:cs typeface="Calibri" panose="020F0502020204030204"/>
              </a:rPr>
              <a:t>rivissä</a:t>
            </a:r>
            <a:r>
              <a:rPr lang="en-US" sz="2700">
                <a:ea typeface="Calibri" panose="020F0502020204030204"/>
                <a:cs typeface="Calibri" panose="020F0502020204030204"/>
              </a:rPr>
              <a:t> </a:t>
            </a:r>
            <a:r>
              <a:rPr lang="en-US" sz="2700" err="1">
                <a:ea typeface="Calibri" panose="020F0502020204030204"/>
                <a:cs typeface="Calibri" panose="020F0502020204030204"/>
              </a:rPr>
              <a:t>vastakkain</a:t>
            </a:r>
            <a:r>
              <a:rPr lang="en-US" sz="2700">
                <a:ea typeface="Calibri" panose="020F0502020204030204"/>
                <a:cs typeface="Calibri" panose="020F0502020204030204"/>
              </a:rPr>
              <a:t>. Rivien </a:t>
            </a:r>
            <a:r>
              <a:rPr lang="en-US" sz="2700" err="1">
                <a:ea typeface="Calibri" panose="020F0502020204030204"/>
                <a:cs typeface="Calibri" panose="020F0502020204030204"/>
              </a:rPr>
              <a:t>väliin</a:t>
            </a:r>
            <a:r>
              <a:rPr lang="en-US" sz="2700">
                <a:ea typeface="Calibri" panose="020F0502020204030204"/>
                <a:cs typeface="Calibri" panose="020F0502020204030204"/>
              </a:rPr>
              <a:t> </a:t>
            </a:r>
            <a:r>
              <a:rPr lang="en-US" sz="2700" err="1">
                <a:ea typeface="Calibri" panose="020F0502020204030204"/>
                <a:cs typeface="Calibri" panose="020F0502020204030204"/>
              </a:rPr>
              <a:t>jää</a:t>
            </a:r>
            <a:r>
              <a:rPr lang="en-US" sz="2700">
                <a:ea typeface="Calibri" panose="020F0502020204030204"/>
                <a:cs typeface="Calibri" panose="020F0502020204030204"/>
              </a:rPr>
              <a:t> 2-3 </a:t>
            </a:r>
            <a:r>
              <a:rPr lang="en-US" sz="2700" err="1">
                <a:ea typeface="Calibri" panose="020F0502020204030204"/>
                <a:cs typeface="Calibri" panose="020F0502020204030204"/>
              </a:rPr>
              <a:t>metriä</a:t>
            </a:r>
            <a:r>
              <a:rPr lang="en-US" sz="2700">
                <a:ea typeface="Calibri" panose="020F0502020204030204"/>
                <a:cs typeface="Calibri" panose="020F0502020204030204"/>
              </a:rPr>
              <a:t>. Yksi </a:t>
            </a:r>
            <a:r>
              <a:rPr lang="en-US" sz="2700" err="1">
                <a:ea typeface="Calibri" panose="020F0502020204030204"/>
                <a:cs typeface="Calibri" panose="020F0502020204030204"/>
              </a:rPr>
              <a:t>oppilaista</a:t>
            </a:r>
            <a:r>
              <a:rPr lang="en-US" sz="2700">
                <a:ea typeface="Calibri" panose="020F0502020204030204"/>
                <a:cs typeface="Calibri" panose="020F0502020204030204"/>
              </a:rPr>
              <a:t> on </a:t>
            </a:r>
            <a:r>
              <a:rPr lang="en-US" sz="2700" err="1">
                <a:ea typeface="Calibri" panose="020F0502020204030204"/>
                <a:cs typeface="Calibri" panose="020F0502020204030204"/>
              </a:rPr>
              <a:t>rivien</a:t>
            </a:r>
            <a:r>
              <a:rPr lang="en-US" sz="2700">
                <a:ea typeface="Calibri" panose="020F0502020204030204"/>
                <a:cs typeface="Calibri" panose="020F0502020204030204"/>
              </a:rPr>
              <a:t> </a:t>
            </a:r>
            <a:r>
              <a:rPr lang="en-US" sz="2700" err="1">
                <a:ea typeface="Calibri" panose="020F0502020204030204"/>
                <a:cs typeface="Calibri" panose="020F0502020204030204"/>
              </a:rPr>
              <a:t>välissä</a:t>
            </a:r>
            <a:r>
              <a:rPr lang="en-US" sz="2700">
                <a:ea typeface="Calibri" panose="020F0502020204030204"/>
                <a:cs typeface="Calibri" panose="020F0502020204030204"/>
              </a:rPr>
              <a:t> </a:t>
            </a:r>
            <a:r>
              <a:rPr lang="en-US" sz="2700" err="1">
                <a:ea typeface="Calibri" panose="020F0502020204030204"/>
                <a:cs typeface="Calibri" panose="020F0502020204030204"/>
              </a:rPr>
              <a:t>seisova</a:t>
            </a:r>
            <a:r>
              <a:rPr lang="en-US" sz="2700">
                <a:ea typeface="Calibri" panose="020F0502020204030204"/>
                <a:cs typeface="Calibri" panose="020F0502020204030204"/>
              </a:rPr>
              <a:t> </a:t>
            </a:r>
            <a:r>
              <a:rPr lang="en-US" sz="2700" err="1">
                <a:ea typeface="Calibri" panose="020F0502020204030204"/>
                <a:cs typeface="Calibri" panose="020F0502020204030204"/>
              </a:rPr>
              <a:t>vaanija</a:t>
            </a:r>
            <a:r>
              <a:rPr lang="en-US" sz="2700">
                <a:ea typeface="Calibri" panose="020F0502020204030204"/>
                <a:cs typeface="Calibri" panose="020F0502020204030204"/>
              </a:rPr>
              <a:t>, </a:t>
            </a:r>
            <a:r>
              <a:rPr lang="en-US" sz="2700" err="1">
                <a:ea typeface="Calibri" panose="020F0502020204030204"/>
                <a:cs typeface="Calibri" panose="020F0502020204030204"/>
              </a:rPr>
              <a:t>jonka</a:t>
            </a:r>
            <a:r>
              <a:rPr lang="en-US" sz="2700">
                <a:ea typeface="Calibri" panose="020F0502020204030204"/>
                <a:cs typeface="Calibri" panose="020F0502020204030204"/>
              </a:rPr>
              <a:t> </a:t>
            </a:r>
            <a:r>
              <a:rPr lang="en-US" sz="2700" err="1">
                <a:ea typeface="Calibri" panose="020F0502020204030204"/>
                <a:cs typeface="Calibri" panose="020F0502020204030204"/>
              </a:rPr>
              <a:t>tehtävänä</a:t>
            </a:r>
            <a:r>
              <a:rPr lang="en-US" sz="2700">
                <a:ea typeface="Calibri" panose="020F0502020204030204"/>
                <a:cs typeface="Calibri" panose="020F0502020204030204"/>
              </a:rPr>
              <a:t> on </a:t>
            </a:r>
            <a:r>
              <a:rPr lang="en-US" sz="2700" err="1">
                <a:ea typeface="Calibri" panose="020F0502020204030204"/>
                <a:cs typeface="Calibri" panose="020F0502020204030204"/>
              </a:rPr>
              <a:t>vallata</a:t>
            </a:r>
            <a:r>
              <a:rPr lang="en-US" sz="2700">
                <a:ea typeface="Calibri" panose="020F0502020204030204"/>
                <a:cs typeface="Calibri" panose="020F0502020204030204"/>
              </a:rPr>
              <a:t> </a:t>
            </a:r>
            <a:r>
              <a:rPr lang="en-US" sz="2700" err="1">
                <a:ea typeface="Calibri" panose="020F0502020204030204"/>
                <a:cs typeface="Calibri" panose="020F0502020204030204"/>
              </a:rPr>
              <a:t>itselleen</a:t>
            </a:r>
            <a:r>
              <a:rPr lang="en-US" sz="2700">
                <a:ea typeface="Calibri" panose="020F0502020204030204"/>
                <a:cs typeface="Calibri" panose="020F0502020204030204"/>
              </a:rPr>
              <a:t> </a:t>
            </a:r>
            <a:r>
              <a:rPr lang="en-US" sz="2700" err="1">
                <a:ea typeface="Calibri" panose="020F0502020204030204"/>
                <a:cs typeface="Calibri" panose="020F0502020204030204"/>
              </a:rPr>
              <a:t>paikka</a:t>
            </a:r>
            <a:r>
              <a:rPr lang="en-US" sz="2700">
                <a:ea typeface="Calibri" panose="020F0502020204030204"/>
                <a:cs typeface="Calibri" panose="020F0502020204030204"/>
              </a:rPr>
              <a:t> </a:t>
            </a:r>
            <a:r>
              <a:rPr lang="en-US" sz="2700" err="1">
                <a:ea typeface="Calibri" panose="020F0502020204030204"/>
                <a:cs typeface="Calibri" panose="020F0502020204030204"/>
              </a:rPr>
              <a:t>jommastakummasta</a:t>
            </a:r>
            <a:r>
              <a:rPr lang="en-US" sz="2700">
                <a:ea typeface="Calibri" panose="020F0502020204030204"/>
                <a:cs typeface="Calibri" panose="020F0502020204030204"/>
              </a:rPr>
              <a:t> </a:t>
            </a:r>
            <a:r>
              <a:rPr lang="en-US" sz="2700" err="1">
                <a:ea typeface="Calibri" panose="020F0502020204030204"/>
                <a:cs typeface="Calibri" panose="020F0502020204030204"/>
              </a:rPr>
              <a:t>rivistä</a:t>
            </a:r>
            <a:r>
              <a:rPr lang="en-US" sz="2700">
                <a:ea typeface="Calibri" panose="020F0502020204030204"/>
                <a:cs typeface="Calibri" panose="020F0502020204030204"/>
              </a:rPr>
              <a:t>. </a:t>
            </a:r>
            <a:r>
              <a:rPr lang="en-US" sz="2700" err="1">
                <a:ea typeface="Calibri" panose="020F0502020204030204"/>
                <a:cs typeface="Calibri" panose="020F0502020204030204"/>
              </a:rPr>
              <a:t>Rivissä</a:t>
            </a:r>
            <a:r>
              <a:rPr lang="en-US" sz="2700">
                <a:ea typeface="Calibri" panose="020F0502020204030204"/>
                <a:cs typeface="Calibri" panose="020F0502020204030204"/>
              </a:rPr>
              <a:t> </a:t>
            </a:r>
            <a:r>
              <a:rPr lang="en-US" sz="2700" err="1">
                <a:ea typeface="Calibri" panose="020F0502020204030204"/>
                <a:cs typeface="Calibri" panose="020F0502020204030204"/>
              </a:rPr>
              <a:t>olevien</a:t>
            </a:r>
            <a:r>
              <a:rPr lang="en-US" sz="2700">
                <a:ea typeface="Calibri" panose="020F0502020204030204"/>
                <a:cs typeface="Calibri" panose="020F0502020204030204"/>
              </a:rPr>
              <a:t> </a:t>
            </a:r>
            <a:r>
              <a:rPr lang="en-US" sz="2700" err="1">
                <a:ea typeface="Calibri" panose="020F0502020204030204"/>
                <a:cs typeface="Calibri" panose="020F0502020204030204"/>
              </a:rPr>
              <a:t>tehtävänä</a:t>
            </a:r>
            <a:r>
              <a:rPr lang="en-US" sz="2700">
                <a:ea typeface="Calibri" panose="020F0502020204030204"/>
                <a:cs typeface="Calibri" panose="020F0502020204030204"/>
              </a:rPr>
              <a:t> on </a:t>
            </a:r>
            <a:r>
              <a:rPr lang="en-US" sz="2700" err="1">
                <a:ea typeface="Calibri" panose="020F0502020204030204"/>
                <a:cs typeface="Calibri" panose="020F0502020204030204"/>
              </a:rPr>
              <a:t>saada</a:t>
            </a:r>
            <a:r>
              <a:rPr lang="en-US" sz="2700">
                <a:ea typeface="Calibri" panose="020F0502020204030204"/>
                <a:cs typeface="Calibri" panose="020F0502020204030204"/>
              </a:rPr>
              <a:t> </a:t>
            </a:r>
            <a:r>
              <a:rPr lang="en-US" sz="2700" err="1">
                <a:ea typeface="Calibri" panose="020F0502020204030204"/>
                <a:cs typeface="Calibri" panose="020F0502020204030204"/>
              </a:rPr>
              <a:t>katsekontakti</a:t>
            </a:r>
            <a:r>
              <a:rPr lang="en-US" sz="2700">
                <a:ea typeface="Calibri" panose="020F0502020204030204"/>
                <a:cs typeface="Calibri" panose="020F0502020204030204"/>
              </a:rPr>
              <a:t> </a:t>
            </a:r>
            <a:r>
              <a:rPr lang="en-US" sz="2700" err="1">
                <a:ea typeface="Calibri" panose="020F0502020204030204"/>
                <a:cs typeface="Calibri" panose="020F0502020204030204"/>
              </a:rPr>
              <a:t>vastakkaisessa</a:t>
            </a:r>
            <a:r>
              <a:rPr lang="en-US" sz="2700">
                <a:ea typeface="Calibri" panose="020F0502020204030204"/>
                <a:cs typeface="Calibri" panose="020F0502020204030204"/>
              </a:rPr>
              <a:t> </a:t>
            </a:r>
            <a:r>
              <a:rPr lang="en-US" sz="2700" err="1">
                <a:ea typeface="Calibri" panose="020F0502020204030204"/>
                <a:cs typeface="Calibri" panose="020F0502020204030204"/>
              </a:rPr>
              <a:t>rivissä</a:t>
            </a:r>
            <a:r>
              <a:rPr lang="en-US" sz="2700">
                <a:ea typeface="Calibri" panose="020F0502020204030204"/>
                <a:cs typeface="Calibri" panose="020F0502020204030204"/>
              </a:rPr>
              <a:t> </a:t>
            </a:r>
            <a:r>
              <a:rPr lang="en-US" sz="2700" err="1">
                <a:ea typeface="Calibri" panose="020F0502020204030204"/>
                <a:cs typeface="Calibri" panose="020F0502020204030204"/>
              </a:rPr>
              <a:t>olevan</a:t>
            </a:r>
            <a:r>
              <a:rPr lang="en-US" sz="2700">
                <a:ea typeface="Calibri" panose="020F0502020204030204"/>
                <a:cs typeface="Calibri" panose="020F0502020204030204"/>
              </a:rPr>
              <a:t> </a:t>
            </a:r>
            <a:r>
              <a:rPr lang="en-US" sz="2700" err="1">
                <a:ea typeface="Calibri" panose="020F0502020204030204"/>
                <a:cs typeface="Calibri" panose="020F0502020204030204"/>
              </a:rPr>
              <a:t>kanssa</a:t>
            </a:r>
            <a:r>
              <a:rPr lang="en-US" sz="2700">
                <a:ea typeface="Calibri" panose="020F0502020204030204"/>
                <a:cs typeface="Calibri" panose="020F0502020204030204"/>
              </a:rPr>
              <a:t> ja </a:t>
            </a:r>
            <a:r>
              <a:rPr lang="en-US" sz="2700" err="1">
                <a:ea typeface="Calibri" panose="020F0502020204030204"/>
                <a:cs typeface="Calibri" panose="020F0502020204030204"/>
              </a:rPr>
              <a:t>yhteisestä</a:t>
            </a:r>
            <a:r>
              <a:rPr lang="en-US" sz="2700">
                <a:ea typeface="Calibri" panose="020F0502020204030204"/>
                <a:cs typeface="Calibri" panose="020F0502020204030204"/>
              </a:rPr>
              <a:t> </a:t>
            </a:r>
            <a:r>
              <a:rPr lang="en-US" sz="2700" err="1">
                <a:ea typeface="Calibri" panose="020F0502020204030204"/>
                <a:cs typeface="Calibri" panose="020F0502020204030204"/>
              </a:rPr>
              <a:t>merkistä</a:t>
            </a:r>
            <a:r>
              <a:rPr lang="en-US" sz="2700">
                <a:ea typeface="Calibri" panose="020F0502020204030204"/>
                <a:cs typeface="Calibri" panose="020F0502020204030204"/>
              </a:rPr>
              <a:t> </a:t>
            </a:r>
            <a:r>
              <a:rPr lang="en-US" sz="2700" err="1">
                <a:ea typeface="Calibri" panose="020F0502020204030204"/>
                <a:cs typeface="Calibri" panose="020F0502020204030204"/>
              </a:rPr>
              <a:t>vaihtaa</a:t>
            </a:r>
            <a:r>
              <a:rPr lang="en-US" sz="2700">
                <a:ea typeface="Calibri" panose="020F0502020204030204"/>
                <a:cs typeface="Calibri" panose="020F0502020204030204"/>
              </a:rPr>
              <a:t> </a:t>
            </a:r>
            <a:r>
              <a:rPr lang="en-US" sz="2700" err="1">
                <a:ea typeface="Calibri" panose="020F0502020204030204"/>
                <a:cs typeface="Calibri" panose="020F0502020204030204"/>
              </a:rPr>
              <a:t>paikkaa</a:t>
            </a:r>
            <a:r>
              <a:rPr lang="en-US" sz="2700">
                <a:ea typeface="Calibri" panose="020F0502020204030204"/>
                <a:cs typeface="Calibri" panose="020F0502020204030204"/>
              </a:rPr>
              <a:t> </a:t>
            </a:r>
            <a:r>
              <a:rPr lang="en-US" sz="2700" err="1">
                <a:ea typeface="Calibri" panose="020F0502020204030204"/>
                <a:cs typeface="Calibri" panose="020F0502020204030204"/>
              </a:rPr>
              <a:t>keskenään</a:t>
            </a:r>
            <a:r>
              <a:rPr lang="en-US" sz="2700">
                <a:ea typeface="Calibri" panose="020F0502020204030204"/>
                <a:cs typeface="Calibri" panose="020F0502020204030204"/>
              </a:rPr>
              <a:t> </a:t>
            </a:r>
            <a:r>
              <a:rPr lang="en-US" sz="2700" err="1">
                <a:ea typeface="Calibri" panose="020F0502020204030204"/>
                <a:cs typeface="Calibri" panose="020F0502020204030204"/>
              </a:rPr>
              <a:t>mahdollisimman</a:t>
            </a:r>
            <a:r>
              <a:rPr lang="en-US" sz="2700">
                <a:ea typeface="Calibri" panose="020F0502020204030204"/>
                <a:cs typeface="Calibri" panose="020F0502020204030204"/>
              </a:rPr>
              <a:t> </a:t>
            </a:r>
            <a:r>
              <a:rPr lang="en-US" sz="2700" err="1">
                <a:ea typeface="Calibri" panose="020F0502020204030204"/>
                <a:cs typeface="Calibri" panose="020F0502020204030204"/>
              </a:rPr>
              <a:t>nopeasti</a:t>
            </a:r>
            <a:r>
              <a:rPr lang="en-US" sz="2700">
                <a:ea typeface="Calibri" panose="020F0502020204030204"/>
                <a:cs typeface="Calibri" panose="020F0502020204030204"/>
              </a:rPr>
              <a:t>. </a:t>
            </a:r>
            <a:r>
              <a:rPr lang="en-US" sz="2700" err="1">
                <a:ea typeface="Calibri" panose="020F0502020204030204"/>
                <a:cs typeface="Calibri" panose="020F0502020204030204"/>
              </a:rPr>
              <a:t>Vaanija</a:t>
            </a:r>
            <a:r>
              <a:rPr lang="en-US" sz="2700">
                <a:ea typeface="Calibri" panose="020F0502020204030204"/>
                <a:cs typeface="Calibri" panose="020F0502020204030204"/>
              </a:rPr>
              <a:t> on </a:t>
            </a:r>
            <a:r>
              <a:rPr lang="en-US" sz="2700" err="1">
                <a:ea typeface="Calibri" panose="020F0502020204030204"/>
                <a:cs typeface="Calibri" panose="020F0502020204030204"/>
              </a:rPr>
              <a:t>koko</a:t>
            </a:r>
            <a:r>
              <a:rPr lang="en-US" sz="2700">
                <a:ea typeface="Calibri" panose="020F0502020204030204"/>
                <a:cs typeface="Calibri" panose="020F0502020204030204"/>
              </a:rPr>
              <a:t> </a:t>
            </a:r>
            <a:r>
              <a:rPr lang="en-US" sz="2700" err="1">
                <a:ea typeface="Calibri" panose="020F0502020204030204"/>
                <a:cs typeface="Calibri" panose="020F0502020204030204"/>
              </a:rPr>
              <a:t>ajan</a:t>
            </a:r>
            <a:r>
              <a:rPr lang="en-US" sz="2700">
                <a:ea typeface="Calibri" panose="020F0502020204030204"/>
                <a:cs typeface="Calibri" panose="020F0502020204030204"/>
              </a:rPr>
              <a:t> </a:t>
            </a:r>
            <a:r>
              <a:rPr lang="en-US" sz="2700" err="1">
                <a:ea typeface="Calibri" panose="020F0502020204030204"/>
                <a:cs typeface="Calibri" panose="020F0502020204030204"/>
              </a:rPr>
              <a:t>tarkkana</a:t>
            </a:r>
            <a:r>
              <a:rPr lang="en-US" sz="2700">
                <a:ea typeface="Calibri" panose="020F0502020204030204"/>
                <a:cs typeface="Calibri" panose="020F0502020204030204"/>
              </a:rPr>
              <a:t> ja </a:t>
            </a:r>
            <a:r>
              <a:rPr lang="en-US" sz="2700" err="1">
                <a:ea typeface="Calibri" panose="020F0502020204030204"/>
                <a:cs typeface="Calibri" panose="020F0502020204030204"/>
              </a:rPr>
              <a:t>koittaa</a:t>
            </a:r>
            <a:r>
              <a:rPr lang="en-US" sz="2700">
                <a:ea typeface="Calibri" panose="020F0502020204030204"/>
                <a:cs typeface="Calibri" panose="020F0502020204030204"/>
              </a:rPr>
              <a:t> </a:t>
            </a:r>
            <a:r>
              <a:rPr lang="en-US" sz="2700" err="1">
                <a:ea typeface="Calibri" panose="020F0502020204030204"/>
                <a:cs typeface="Calibri" panose="020F0502020204030204"/>
              </a:rPr>
              <a:t>päästä</a:t>
            </a:r>
            <a:r>
              <a:rPr lang="en-US" sz="2700">
                <a:ea typeface="Calibri" panose="020F0502020204030204"/>
                <a:cs typeface="Calibri" panose="020F0502020204030204"/>
              </a:rPr>
              <a:t> </a:t>
            </a:r>
            <a:r>
              <a:rPr lang="en-US" sz="2700" err="1">
                <a:ea typeface="Calibri" panose="020F0502020204030204"/>
                <a:cs typeface="Calibri" panose="020F0502020204030204"/>
              </a:rPr>
              <a:t>vaihdon</a:t>
            </a:r>
            <a:r>
              <a:rPr lang="en-US" sz="2700">
                <a:ea typeface="Calibri" panose="020F0502020204030204"/>
                <a:cs typeface="Calibri" panose="020F0502020204030204"/>
              </a:rPr>
              <a:t> </a:t>
            </a:r>
            <a:r>
              <a:rPr lang="en-US" sz="2700" err="1">
                <a:ea typeface="Calibri" panose="020F0502020204030204"/>
                <a:cs typeface="Calibri" panose="020F0502020204030204"/>
              </a:rPr>
              <a:t>aikana</a:t>
            </a:r>
            <a:r>
              <a:rPr lang="en-US" sz="2700">
                <a:ea typeface="Calibri" panose="020F0502020204030204"/>
                <a:cs typeface="Calibri" panose="020F0502020204030204"/>
              </a:rPr>
              <a:t> </a:t>
            </a:r>
            <a:r>
              <a:rPr lang="en-US" sz="2700" err="1">
                <a:ea typeface="Calibri" panose="020F0502020204030204"/>
                <a:cs typeface="Calibri" panose="020F0502020204030204"/>
              </a:rPr>
              <a:t>vapautuvalle</a:t>
            </a:r>
            <a:r>
              <a:rPr lang="en-US" sz="2700">
                <a:ea typeface="Calibri" panose="020F0502020204030204"/>
                <a:cs typeface="Calibri" panose="020F0502020204030204"/>
              </a:rPr>
              <a:t> </a:t>
            </a:r>
            <a:r>
              <a:rPr lang="en-US" sz="2700" err="1">
                <a:ea typeface="Calibri" panose="020F0502020204030204"/>
                <a:cs typeface="Calibri" panose="020F0502020204030204"/>
              </a:rPr>
              <a:t>paikalle</a:t>
            </a:r>
            <a:r>
              <a:rPr lang="en-US" sz="2700">
                <a:ea typeface="Calibri" panose="020F0502020204030204"/>
                <a:cs typeface="Calibri" panose="020F0502020204030204"/>
              </a:rPr>
              <a:t>. </a:t>
            </a:r>
            <a:r>
              <a:rPr lang="en-US" sz="2700" err="1">
                <a:ea typeface="Calibri" panose="020F0502020204030204"/>
                <a:cs typeface="Calibri" panose="020F0502020204030204"/>
              </a:rPr>
              <a:t>Ilman</a:t>
            </a:r>
            <a:r>
              <a:rPr lang="en-US" sz="2700">
                <a:ea typeface="Calibri" panose="020F0502020204030204"/>
                <a:cs typeface="Calibri" panose="020F0502020204030204"/>
              </a:rPr>
              <a:t> </a:t>
            </a:r>
            <a:r>
              <a:rPr lang="en-US" sz="2700" err="1">
                <a:ea typeface="Calibri" panose="020F0502020204030204"/>
                <a:cs typeface="Calibri" panose="020F0502020204030204"/>
              </a:rPr>
              <a:t>paikkaa</a:t>
            </a:r>
            <a:r>
              <a:rPr lang="en-US" sz="2700">
                <a:ea typeface="Calibri" panose="020F0502020204030204"/>
                <a:cs typeface="Calibri" panose="020F0502020204030204"/>
              </a:rPr>
              <a:t> </a:t>
            </a:r>
            <a:r>
              <a:rPr lang="en-US" sz="2700" err="1">
                <a:ea typeface="Calibri" panose="020F0502020204030204"/>
                <a:cs typeface="Calibri" panose="020F0502020204030204"/>
              </a:rPr>
              <a:t>jäänyt</a:t>
            </a:r>
            <a:r>
              <a:rPr lang="en-US" sz="2700">
                <a:ea typeface="Calibri" panose="020F0502020204030204"/>
                <a:cs typeface="Calibri" panose="020F0502020204030204"/>
              </a:rPr>
              <a:t>, on </a:t>
            </a:r>
            <a:r>
              <a:rPr lang="en-US" sz="2700" err="1">
                <a:ea typeface="Calibri" panose="020F0502020204030204"/>
                <a:cs typeface="Calibri" panose="020F0502020204030204"/>
              </a:rPr>
              <a:t>seuraava</a:t>
            </a:r>
            <a:r>
              <a:rPr lang="en-US" sz="2700">
                <a:ea typeface="Calibri" panose="020F0502020204030204"/>
                <a:cs typeface="Calibri" panose="020F0502020204030204"/>
              </a:rPr>
              <a:t> </a:t>
            </a:r>
            <a:r>
              <a:rPr lang="en-US" sz="2700" err="1">
                <a:ea typeface="Calibri" panose="020F0502020204030204"/>
                <a:cs typeface="Calibri" panose="020F0502020204030204"/>
              </a:rPr>
              <a:t>vaanija</a:t>
            </a:r>
            <a:r>
              <a:rPr lang="en-US" sz="2700">
                <a:ea typeface="Calibri" panose="020F0502020204030204"/>
                <a:cs typeface="Calibri" panose="020F0502020204030204"/>
              </a:rPr>
              <a:t>. </a:t>
            </a:r>
            <a:r>
              <a:rPr lang="en-US" sz="2700" err="1">
                <a:ea typeface="Calibri" panose="020F0502020204030204"/>
                <a:cs typeface="Calibri" panose="020F0502020204030204"/>
              </a:rPr>
              <a:t>Aluksi</a:t>
            </a:r>
            <a:r>
              <a:rPr lang="en-US" sz="2700">
                <a:ea typeface="Calibri" panose="020F0502020204030204"/>
                <a:cs typeface="Calibri" panose="020F0502020204030204"/>
              </a:rPr>
              <a:t> </a:t>
            </a:r>
            <a:r>
              <a:rPr lang="en-US" sz="2700" err="1">
                <a:ea typeface="Calibri" panose="020F0502020204030204"/>
                <a:cs typeface="Calibri" panose="020F0502020204030204"/>
              </a:rPr>
              <a:t>aikuinen</a:t>
            </a:r>
            <a:r>
              <a:rPr lang="en-US" sz="2700">
                <a:ea typeface="Calibri" panose="020F0502020204030204"/>
                <a:cs typeface="Calibri" panose="020F0502020204030204"/>
              </a:rPr>
              <a:t> </a:t>
            </a:r>
            <a:r>
              <a:rPr lang="en-US" sz="2700" err="1">
                <a:ea typeface="Calibri" panose="020F0502020204030204"/>
                <a:cs typeface="Calibri" panose="020F0502020204030204"/>
              </a:rPr>
              <a:t>voi</a:t>
            </a:r>
            <a:r>
              <a:rPr lang="en-US" sz="2700">
                <a:ea typeface="Calibri" panose="020F0502020204030204"/>
                <a:cs typeface="Calibri" panose="020F0502020204030204"/>
              </a:rPr>
              <a:t> </a:t>
            </a:r>
            <a:r>
              <a:rPr lang="en-US" sz="2700" err="1">
                <a:ea typeface="Calibri" panose="020F0502020204030204"/>
                <a:cs typeface="Calibri" panose="020F0502020204030204"/>
              </a:rPr>
              <a:t>toimia</a:t>
            </a:r>
            <a:r>
              <a:rPr lang="en-US" sz="2700">
                <a:ea typeface="Calibri" panose="020F0502020204030204"/>
                <a:cs typeface="Calibri" panose="020F0502020204030204"/>
              </a:rPr>
              <a:t> </a:t>
            </a:r>
            <a:r>
              <a:rPr lang="en-US" sz="2700" err="1">
                <a:ea typeface="Calibri" panose="020F0502020204030204"/>
                <a:cs typeface="Calibri" panose="020F0502020204030204"/>
              </a:rPr>
              <a:t>vaanijana</a:t>
            </a:r>
            <a:r>
              <a:rPr lang="en-US" sz="2700">
                <a:ea typeface="Calibri" panose="020F0502020204030204"/>
                <a:cs typeface="Calibri" panose="020F0502020204030204"/>
              </a:rPr>
              <a:t>. </a:t>
            </a:r>
          </a:p>
        </p:txBody>
      </p:sp>
      <p:sp>
        <p:nvSpPr>
          <p:cNvPr id="4" name="TextBox 3">
            <a:extLst>
              <a:ext uri="{FF2B5EF4-FFF2-40B4-BE49-F238E27FC236}">
                <a16:creationId xmlns:a16="http://schemas.microsoft.com/office/drawing/2014/main" id="{7DD38633-48ED-3BF2-813E-BF5020441566}"/>
              </a:ext>
            </a:extLst>
          </p:cNvPr>
          <p:cNvSpPr txBox="1"/>
          <p:nvPr/>
        </p:nvSpPr>
        <p:spPr>
          <a:xfrm>
            <a:off x="4622800" y="630936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latin typeface="Aptos"/>
              </a:rPr>
              <a:t>MIELI Ry: Hyvän mielen koulu</a:t>
            </a:r>
          </a:p>
        </p:txBody>
      </p:sp>
    </p:spTree>
    <p:extLst>
      <p:ext uri="{BB962C8B-B14F-4D97-AF65-F5344CB8AC3E}">
        <p14:creationId xmlns:p14="http://schemas.microsoft.com/office/powerpoint/2010/main" val="1986420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8A7D8DDB-CFF3-3086-AAE7-0F069EBE1E8F}"/>
              </a:ext>
            </a:extLst>
          </p:cNvPr>
          <p:cNvPicPr>
            <a:picLocks noGrp="1" noChangeAspect="1"/>
          </p:cNvPicPr>
          <p:nvPr>
            <p:ph idx="1"/>
          </p:nvPr>
        </p:nvPicPr>
        <p:blipFill>
          <a:blip r:embed="rId2"/>
          <a:srcRect t="19"/>
          <a:stretch/>
        </p:blipFill>
        <p:spPr>
          <a:xfrm>
            <a:off x="20" y="1282"/>
            <a:ext cx="12191980" cy="6856718"/>
          </a:xfrm>
          <a:prstGeom prst="rect">
            <a:avLst/>
          </a:prstGeom>
        </p:spPr>
      </p:pic>
      <p:sp>
        <p:nvSpPr>
          <p:cNvPr id="2" name="TextBox 1">
            <a:extLst>
              <a:ext uri="{FF2B5EF4-FFF2-40B4-BE49-F238E27FC236}">
                <a16:creationId xmlns:a16="http://schemas.microsoft.com/office/drawing/2014/main" id="{E57E98AD-7C99-8D09-800C-3A8FA292EFC2}"/>
              </a:ext>
            </a:extLst>
          </p:cNvPr>
          <p:cNvSpPr txBox="1"/>
          <p:nvPr/>
        </p:nvSpPr>
        <p:spPr>
          <a:xfrm>
            <a:off x="5069840" y="6380480"/>
            <a:ext cx="16459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400">
                <a:latin typeface="Aptos"/>
              </a:rPr>
              <a:t>Pietikäinen, 2014;</a:t>
            </a:r>
            <a:endParaRPr lang="en-US"/>
          </a:p>
        </p:txBody>
      </p:sp>
    </p:spTree>
    <p:extLst>
      <p:ext uri="{BB962C8B-B14F-4D97-AF65-F5344CB8AC3E}">
        <p14:creationId xmlns:p14="http://schemas.microsoft.com/office/powerpoint/2010/main" val="31169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a:extLst>
              <a:ext uri="{FF2B5EF4-FFF2-40B4-BE49-F238E27FC236}">
                <a16:creationId xmlns:a16="http://schemas.microsoft.com/office/drawing/2014/main" id="{AC253404-8442-DA77-1FB6-EC76896A2C31}"/>
              </a:ext>
            </a:extLst>
          </p:cNvPr>
          <p:cNvPicPr>
            <a:picLocks noGrp="1" noChangeAspect="1"/>
          </p:cNvPicPr>
          <p:nvPr>
            <p:ph idx="1"/>
          </p:nvPr>
        </p:nvPicPr>
        <p:blipFill>
          <a:blip r:embed="rId2"/>
          <a:srcRect b="19"/>
          <a:stretch/>
        </p:blipFill>
        <p:spPr>
          <a:xfrm>
            <a:off x="20" y="1282"/>
            <a:ext cx="12191980" cy="6856718"/>
          </a:xfrm>
          <a:prstGeom prst="rect">
            <a:avLst/>
          </a:prstGeom>
        </p:spPr>
      </p:pic>
      <p:sp>
        <p:nvSpPr>
          <p:cNvPr id="5" name="TextBox 4">
            <a:extLst>
              <a:ext uri="{FF2B5EF4-FFF2-40B4-BE49-F238E27FC236}">
                <a16:creationId xmlns:a16="http://schemas.microsoft.com/office/drawing/2014/main" id="{5FEC827E-44E2-BCC8-D73B-2BF9D3B4CAEA}"/>
              </a:ext>
            </a:extLst>
          </p:cNvPr>
          <p:cNvSpPr txBox="1"/>
          <p:nvPr/>
        </p:nvSpPr>
        <p:spPr>
          <a:xfrm>
            <a:off x="5867400" y="6096000"/>
            <a:ext cx="274320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1200">
                <a:latin typeface="Aptos"/>
              </a:rPr>
              <a:t>Mielenterveystalo.fi</a:t>
            </a:r>
            <a:endParaRPr lang="en-US"/>
          </a:p>
        </p:txBody>
      </p:sp>
    </p:spTree>
    <p:extLst>
      <p:ext uri="{BB962C8B-B14F-4D97-AF65-F5344CB8AC3E}">
        <p14:creationId xmlns:p14="http://schemas.microsoft.com/office/powerpoint/2010/main" val="1349248312"/>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ema">
  <a:themeElements>
    <a:clrScheme name="Mukautettu 3">
      <a:dk1>
        <a:sysClr val="windowText" lastClr="000000"/>
      </a:dk1>
      <a:lt1>
        <a:sysClr val="window" lastClr="FFFFFF"/>
      </a:lt1>
      <a:dk2>
        <a:srgbClr val="0E2841"/>
      </a:dk2>
      <a:lt2>
        <a:srgbClr val="E8E8E8"/>
      </a:lt2>
      <a:accent1>
        <a:srgbClr val="83CAEB"/>
      </a:accent1>
      <a:accent2>
        <a:srgbClr val="F6C6AC"/>
      </a:accent2>
      <a:accent3>
        <a:srgbClr val="84E291"/>
      </a:accent3>
      <a:accent4>
        <a:srgbClr val="0F9ED5"/>
      </a:accent4>
      <a:accent5>
        <a:srgbClr val="E49EDD"/>
      </a:accent5>
      <a:accent6>
        <a:srgbClr val="4EA72E"/>
      </a:accent6>
      <a:hlink>
        <a:srgbClr val="0F4861"/>
      </a:hlink>
      <a:folHlink>
        <a:srgbClr val="3A7D2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AccentBoxVTI">
  <a:themeElements>
    <a:clrScheme name="AnalogousFromRegularSeedLeftStep">
      <a:dk1>
        <a:srgbClr val="000000"/>
      </a:dk1>
      <a:lt1>
        <a:srgbClr val="FFFFFF"/>
      </a:lt1>
      <a:dk2>
        <a:srgbClr val="293B21"/>
      </a:dk2>
      <a:lt2>
        <a:srgbClr val="E8E4E2"/>
      </a:lt2>
      <a:accent1>
        <a:srgbClr val="29A1E7"/>
      </a:accent1>
      <a:accent2>
        <a:srgbClr val="13B3AB"/>
      </a:accent2>
      <a:accent3>
        <a:srgbClr val="21B972"/>
      </a:accent3>
      <a:accent4>
        <a:srgbClr val="14B927"/>
      </a:accent4>
      <a:accent5>
        <a:srgbClr val="4EB721"/>
      </a:accent5>
      <a:accent6>
        <a:srgbClr val="83B013"/>
      </a:accent6>
      <a:hlink>
        <a:srgbClr val="BF6E3F"/>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8469A6521CB46E499669D1C5E481C6A2" ma:contentTypeVersion="17" ma:contentTypeDescription="Luo uusi asiakirja." ma:contentTypeScope="" ma:versionID="af70dd8a459ed4a5b6dfa043ae5b0662">
  <xsd:schema xmlns:xsd="http://www.w3.org/2001/XMLSchema" xmlns:xs="http://www.w3.org/2001/XMLSchema" xmlns:p="http://schemas.microsoft.com/office/2006/metadata/properties" xmlns:ns2="82c184f6-8a4b-4c6e-9fe5-f55890e714b2" xmlns:ns3="5f620ebe-4e4e-41f4-9f7b-c37a07498dbb" targetNamespace="http://schemas.microsoft.com/office/2006/metadata/properties" ma:root="true" ma:fieldsID="00860eb0001f9013d02da17c1439c38c" ns2:_="" ns3:_="">
    <xsd:import namespace="82c184f6-8a4b-4c6e-9fe5-f55890e714b2"/>
    <xsd:import namespace="5f620ebe-4e4e-41f4-9f7b-c37a07498d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Tiedostonluonne" minOccurs="0"/>
                <xsd:element ref="ns2:MediaServiceDateTaken" minOccurs="0"/>
                <xsd:element ref="ns2:MediaServiceSearchProperties" minOccurs="0"/>
                <xsd:element ref="ns2:Siirtoesitykse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c184f6-8a4b-4c6e-9fe5-f55890e714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64b60abb-ae65-4666-86fa-ffebd4072f79"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Tiedostonluonne" ma:index="20" nillable="true" ma:displayName="Tiedoston luonne" ma:description="Tähän sarakkeeseen kuvataan, millaisesta tiedostosta on kyse tai mihin se liittyy" ma:format="Dropdown" ma:internalName="Tiedostonluonne">
      <xsd:simpleType>
        <xsd:restriction base="dms:Choice">
          <xsd:enumeration value="Hanketyön työpaperi"/>
          <xsd:enumeration value="KKKtiimin organisoituminen"/>
          <xsd:enumeration value="Ohjeistusmateriaalia"/>
          <xsd:enumeration value="Kehittämisen organisoituminen"/>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Siirtoesitykseen" ma:index="23" nillable="true" ma:displayName="Siirto esitykseen" ma:description="Outin kommentti esitykseen siirrosta" ma:format="Dropdown" ma:internalName="Siirtoesitykseen">
      <xsd:simpleType>
        <xsd:restriction base="dms:Choice">
          <xsd:enumeration value="OK"/>
          <xsd:enumeration value="Täydennettävä"/>
        </xsd:restriction>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620ebe-4e4e-41f4-9f7b-c37a07498dbb"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66903b26-8fee-433d-8ec2-904650eec2bd}" ma:internalName="TaxCatchAll" ma:showField="CatchAllData" ma:web="5f620ebe-4e4e-41f4-9f7b-c37a07498db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f620ebe-4e4e-41f4-9f7b-c37a07498dbb" xsi:nil="true"/>
    <Siirtoesitykseen xmlns="82c184f6-8a4b-4c6e-9fe5-f55890e714b2" xsi:nil="true"/>
    <lcf76f155ced4ddcb4097134ff3c332f xmlns="82c184f6-8a4b-4c6e-9fe5-f55890e714b2">
      <Terms xmlns="http://schemas.microsoft.com/office/infopath/2007/PartnerControls"/>
    </lcf76f155ced4ddcb4097134ff3c332f>
    <Tiedostonluonne xmlns="82c184f6-8a4b-4c6e-9fe5-f55890e714b2" xsi:nil="true"/>
  </documentManagement>
</p:properties>
</file>

<file path=customXml/itemProps1.xml><?xml version="1.0" encoding="utf-8"?>
<ds:datastoreItem xmlns:ds="http://schemas.openxmlformats.org/officeDocument/2006/customXml" ds:itemID="{B24D3E37-8338-4883-A6EA-D10631CD17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c184f6-8a4b-4c6e-9fe5-f55890e714b2"/>
    <ds:schemaRef ds:uri="5f620ebe-4e4e-41f4-9f7b-c37a07498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7A7D190-6F3C-41A0-8084-488AD494C1C5}">
  <ds:schemaRefs>
    <ds:schemaRef ds:uri="http://schemas.microsoft.com/sharepoint/v3/contenttype/forms"/>
  </ds:schemaRefs>
</ds:datastoreItem>
</file>

<file path=customXml/itemProps3.xml><?xml version="1.0" encoding="utf-8"?>
<ds:datastoreItem xmlns:ds="http://schemas.openxmlformats.org/officeDocument/2006/customXml" ds:itemID="{30197462-6578-4541-908E-149BC7CE5FCC}">
  <ds:schemaRefs>
    <ds:schemaRef ds:uri="http://schemas.microsoft.com/office/2006/metadata/properties"/>
    <ds:schemaRef ds:uri="http://schemas.microsoft.com/office/infopath/2007/PartnerControls"/>
    <ds:schemaRef ds:uri="5f620ebe-4e4e-41f4-9f7b-c37a07498dbb"/>
    <ds:schemaRef ds:uri="82c184f6-8a4b-4c6e-9fe5-f55890e714b2"/>
  </ds:schemaRefs>
</ds:datastoreItem>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Widescreen</PresentationFormat>
  <Paragraphs>0</Paragraphs>
  <Slides>19</Slides>
  <Notes>0</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Office-teema</vt:lpstr>
      <vt:lpstr>Office-teema</vt:lpstr>
      <vt:lpstr>AccentBoxVTI</vt:lpstr>
      <vt:lpstr>  Mielitunti  arvot ja unelmat </vt:lpstr>
      <vt:lpstr>PowerPoint Presentation</vt:lpstr>
      <vt:lpstr>PowerPoint Presentation</vt:lpstr>
      <vt:lpstr>Unelmat ja luottamus elämään</vt:lpstr>
      <vt:lpstr> </vt:lpstr>
      <vt:lpstr>PowerPoint Presentation</vt:lpstr>
      <vt:lpstr>Vaihtoehtoinen tunnin alkuun tehtävä toiminnallinen harjoite esim. läsnäoloharjoituksen sijasta.  Harjoite: Vaanija</vt:lpstr>
      <vt:lpstr>PowerPoint Presentation</vt:lpstr>
      <vt:lpstr>PowerPoint Presentation</vt:lpstr>
      <vt:lpstr>Harjoitus: Tärkeän nimeäminen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Kiitos! </vt:lpstr>
      <vt:lpstr>Lähteet: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2025-09-01T05:48:46Z</dcterms:created>
  <dcterms:modified xsi:type="dcterms:W3CDTF">2025-09-01T05:49:09Z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0x0101008469A6521CB46E499669D1C5E481C6A2</vt:lpwstr>
  </property>
  <property fmtid="{D5CDD505-2E9C-101B-9397-08002B2CF9AE}" pid="3" name="MediaServiceImageTags">
    <vt:lpwstr/>
  </property>
</Properties>
</file>