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Gochi Hand" charset="1" panose="00000000000000000000"/>
      <p:regular r:id="rId7"/>
    </p:embeddedFont>
    <p:embeddedFont>
      <p:font typeface="Canva Sans" charset="1" panose="020B0503030501040103"/>
      <p:regular r:id="rId8"/>
    </p:embeddedFont>
    <p:embeddedFont>
      <p:font typeface="Canva Sans Bold" charset="1" panose="020B0803030501040103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13004" y="-422408"/>
            <a:ext cx="13875639" cy="3204418"/>
            <a:chOff x="0" y="0"/>
            <a:chExt cx="18500852" cy="4272557"/>
          </a:xfrm>
        </p:grpSpPr>
        <p:sp>
          <p:nvSpPr>
            <p:cNvPr name="Freeform 4" id="4"/>
            <p:cNvSpPr/>
            <p:nvPr/>
          </p:nvSpPr>
          <p:spPr>
            <a:xfrm flipH="false" flipV="false" rot="-3056244">
              <a:off x="364298" y="1045175"/>
              <a:ext cx="3171504" cy="2448964"/>
            </a:xfrm>
            <a:custGeom>
              <a:avLst/>
              <a:gdLst/>
              <a:ahLst/>
              <a:cxnLst/>
              <a:rect r="r" b="b" t="t" l="l"/>
              <a:pathLst>
                <a:path h="2448964" w="3171504">
                  <a:moveTo>
                    <a:pt x="0" y="0"/>
                  </a:moveTo>
                  <a:lnTo>
                    <a:pt x="3171504" y="0"/>
                  </a:lnTo>
                  <a:lnTo>
                    <a:pt x="3171504" y="2448964"/>
                  </a:lnTo>
                  <a:lnTo>
                    <a:pt x="0" y="2448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0" t="0" r="-1986" b="-11957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3472085" y="2111306"/>
              <a:ext cx="13695021" cy="1499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413"/>
                </a:lnSpc>
              </a:pPr>
              <a:r>
                <a:rPr lang="en-US" sz="6723">
                  <a:solidFill>
                    <a:srgbClr val="000000"/>
                  </a:solidFill>
                  <a:latin typeface="Gochi Hand"/>
                  <a:ea typeface="Gochi Hand"/>
                  <a:cs typeface="Gochi Hand"/>
                  <a:sym typeface="Gochi Hand"/>
                </a:rPr>
                <a:t>Mielen hyvinvoinnin vuosikello</a:t>
              </a:r>
            </a:p>
          </p:txBody>
        </p:sp>
        <p:sp>
          <p:nvSpPr>
            <p:cNvPr name="Freeform 6" id="6"/>
            <p:cNvSpPr/>
            <p:nvPr/>
          </p:nvSpPr>
          <p:spPr>
            <a:xfrm flipH="false" flipV="false" rot="1888817">
              <a:off x="414736" y="727956"/>
              <a:ext cx="3514896" cy="2579055"/>
            </a:xfrm>
            <a:custGeom>
              <a:avLst/>
              <a:gdLst/>
              <a:ahLst/>
              <a:cxnLst/>
              <a:rect r="r" b="b" t="t" l="l"/>
              <a:pathLst>
                <a:path h="2579055" w="3514896">
                  <a:moveTo>
                    <a:pt x="0" y="0"/>
                  </a:moveTo>
                  <a:lnTo>
                    <a:pt x="3514896" y="0"/>
                  </a:lnTo>
                  <a:lnTo>
                    <a:pt x="3514896" y="2579054"/>
                  </a:lnTo>
                  <a:lnTo>
                    <a:pt x="0" y="2579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349768">
              <a:off x="17112280" y="1064805"/>
              <a:ext cx="1282353" cy="2156863"/>
            </a:xfrm>
            <a:custGeom>
              <a:avLst/>
              <a:gdLst/>
              <a:ahLst/>
              <a:cxnLst/>
              <a:rect r="r" b="b" t="t" l="l"/>
              <a:pathLst>
                <a:path h="2156863" w="1282353">
                  <a:moveTo>
                    <a:pt x="0" y="0"/>
                  </a:moveTo>
                  <a:lnTo>
                    <a:pt x="1282354" y="0"/>
                  </a:lnTo>
                  <a:lnTo>
                    <a:pt x="1282354" y="2156863"/>
                  </a:lnTo>
                  <a:lnTo>
                    <a:pt x="0" y="2156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true" rot="0">
            <a:off x="2750694" y="4794447"/>
            <a:ext cx="8135102" cy="2343926"/>
          </a:xfrm>
          <a:custGeom>
            <a:avLst/>
            <a:gdLst/>
            <a:ahLst/>
            <a:cxnLst/>
            <a:rect r="r" b="b" t="t" l="l"/>
            <a:pathLst>
              <a:path h="2343926" w="8135102">
                <a:moveTo>
                  <a:pt x="0" y="2343926"/>
                </a:moveTo>
                <a:lnTo>
                  <a:pt x="8135101" y="2343926"/>
                </a:lnTo>
                <a:lnTo>
                  <a:pt x="8135101" y="0"/>
                </a:lnTo>
                <a:lnTo>
                  <a:pt x="0" y="0"/>
                </a:lnTo>
                <a:lnTo>
                  <a:pt x="0" y="2343926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10309" y="2358971"/>
            <a:ext cx="3023565" cy="4181004"/>
            <a:chOff x="0" y="0"/>
            <a:chExt cx="653977" cy="90432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53977" cy="904324"/>
            </a:xfrm>
            <a:custGeom>
              <a:avLst/>
              <a:gdLst/>
              <a:ahLst/>
              <a:cxnLst/>
              <a:rect r="r" b="b" t="t" l="l"/>
              <a:pathLst>
                <a:path h="904324" w="653977">
                  <a:moveTo>
                    <a:pt x="25605" y="0"/>
                  </a:moveTo>
                  <a:lnTo>
                    <a:pt x="628372" y="0"/>
                  </a:lnTo>
                  <a:cubicBezTo>
                    <a:pt x="642513" y="0"/>
                    <a:pt x="653977" y="11464"/>
                    <a:pt x="653977" y="25605"/>
                  </a:cubicBezTo>
                  <a:lnTo>
                    <a:pt x="653977" y="878718"/>
                  </a:lnTo>
                  <a:cubicBezTo>
                    <a:pt x="653977" y="885509"/>
                    <a:pt x="651280" y="892022"/>
                    <a:pt x="646478" y="896824"/>
                  </a:cubicBezTo>
                  <a:cubicBezTo>
                    <a:pt x="641676" y="901626"/>
                    <a:pt x="635163" y="904324"/>
                    <a:pt x="628372" y="904324"/>
                  </a:cubicBezTo>
                  <a:lnTo>
                    <a:pt x="25605" y="904324"/>
                  </a:lnTo>
                  <a:cubicBezTo>
                    <a:pt x="18814" y="904324"/>
                    <a:pt x="12302" y="901626"/>
                    <a:pt x="7500" y="896824"/>
                  </a:cubicBezTo>
                  <a:cubicBezTo>
                    <a:pt x="2698" y="892022"/>
                    <a:pt x="0" y="885509"/>
                    <a:pt x="0" y="878718"/>
                  </a:cubicBezTo>
                  <a:lnTo>
                    <a:pt x="0" y="25605"/>
                  </a:lnTo>
                  <a:cubicBezTo>
                    <a:pt x="0" y="18814"/>
                    <a:pt x="2698" y="12302"/>
                    <a:pt x="7500" y="7500"/>
                  </a:cubicBezTo>
                  <a:cubicBezTo>
                    <a:pt x="12302" y="2698"/>
                    <a:pt x="18814" y="0"/>
                    <a:pt x="25605" y="0"/>
                  </a:cubicBezTo>
                  <a:close/>
                </a:path>
              </a:pathLst>
            </a:custGeom>
            <a:solidFill>
              <a:srgbClr val="FBFDF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653977" cy="9424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3629124" y="2358971"/>
            <a:ext cx="3643308" cy="4181004"/>
            <a:chOff x="0" y="0"/>
            <a:chExt cx="788023" cy="90432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88023" cy="904324"/>
            </a:xfrm>
            <a:custGeom>
              <a:avLst/>
              <a:gdLst/>
              <a:ahLst/>
              <a:cxnLst/>
              <a:rect r="r" b="b" t="t" l="l"/>
              <a:pathLst>
                <a:path h="904324" w="788023">
                  <a:moveTo>
                    <a:pt x="21250" y="0"/>
                  </a:moveTo>
                  <a:lnTo>
                    <a:pt x="766774" y="0"/>
                  </a:lnTo>
                  <a:cubicBezTo>
                    <a:pt x="778510" y="0"/>
                    <a:pt x="788023" y="9514"/>
                    <a:pt x="788023" y="21250"/>
                  </a:cubicBezTo>
                  <a:lnTo>
                    <a:pt x="788023" y="883074"/>
                  </a:lnTo>
                  <a:cubicBezTo>
                    <a:pt x="788023" y="888710"/>
                    <a:pt x="785785" y="894115"/>
                    <a:pt x="781799" y="898100"/>
                  </a:cubicBezTo>
                  <a:cubicBezTo>
                    <a:pt x="777814" y="902085"/>
                    <a:pt x="772409" y="904324"/>
                    <a:pt x="766774" y="904324"/>
                  </a:cubicBezTo>
                  <a:lnTo>
                    <a:pt x="21250" y="904324"/>
                  </a:lnTo>
                  <a:cubicBezTo>
                    <a:pt x="9514" y="904324"/>
                    <a:pt x="0" y="894810"/>
                    <a:pt x="0" y="883074"/>
                  </a:cubicBezTo>
                  <a:lnTo>
                    <a:pt x="0" y="21250"/>
                  </a:lnTo>
                  <a:cubicBezTo>
                    <a:pt x="0" y="9514"/>
                    <a:pt x="9514" y="0"/>
                    <a:pt x="21250" y="0"/>
                  </a:cubicBezTo>
                  <a:close/>
                </a:path>
              </a:pathLst>
            </a:custGeom>
            <a:solidFill>
              <a:srgbClr val="FBFDFC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788023" cy="9424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367682" y="2358971"/>
            <a:ext cx="3494712" cy="4181004"/>
            <a:chOff x="0" y="0"/>
            <a:chExt cx="755883" cy="90432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755883" cy="904324"/>
            </a:xfrm>
            <a:custGeom>
              <a:avLst/>
              <a:gdLst/>
              <a:ahLst/>
              <a:cxnLst/>
              <a:rect r="r" b="b" t="t" l="l"/>
              <a:pathLst>
                <a:path h="904324" w="755883">
                  <a:moveTo>
                    <a:pt x="22153" y="0"/>
                  </a:moveTo>
                  <a:lnTo>
                    <a:pt x="733730" y="0"/>
                  </a:lnTo>
                  <a:cubicBezTo>
                    <a:pt x="745965" y="0"/>
                    <a:pt x="755883" y="9918"/>
                    <a:pt x="755883" y="22153"/>
                  </a:cubicBezTo>
                  <a:lnTo>
                    <a:pt x="755883" y="882170"/>
                  </a:lnTo>
                  <a:cubicBezTo>
                    <a:pt x="755883" y="894405"/>
                    <a:pt x="745965" y="904324"/>
                    <a:pt x="733730" y="904324"/>
                  </a:cubicBezTo>
                  <a:lnTo>
                    <a:pt x="22153" y="904324"/>
                  </a:lnTo>
                  <a:cubicBezTo>
                    <a:pt x="9918" y="904324"/>
                    <a:pt x="0" y="894405"/>
                    <a:pt x="0" y="882170"/>
                  </a:cubicBezTo>
                  <a:lnTo>
                    <a:pt x="0" y="22153"/>
                  </a:lnTo>
                  <a:cubicBezTo>
                    <a:pt x="0" y="9918"/>
                    <a:pt x="9918" y="0"/>
                    <a:pt x="22153" y="0"/>
                  </a:cubicBezTo>
                  <a:close/>
                </a:path>
              </a:pathLst>
            </a:custGeom>
            <a:solidFill>
              <a:srgbClr val="FBFDFC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755883" cy="9424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952470" y="2358971"/>
            <a:ext cx="3455929" cy="4181004"/>
            <a:chOff x="0" y="0"/>
            <a:chExt cx="747495" cy="90432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47495" cy="904324"/>
            </a:xfrm>
            <a:custGeom>
              <a:avLst/>
              <a:gdLst/>
              <a:ahLst/>
              <a:cxnLst/>
              <a:rect r="r" b="b" t="t" l="l"/>
              <a:pathLst>
                <a:path h="904324" w="747495">
                  <a:moveTo>
                    <a:pt x="22402" y="0"/>
                  </a:moveTo>
                  <a:lnTo>
                    <a:pt x="725093" y="0"/>
                  </a:lnTo>
                  <a:cubicBezTo>
                    <a:pt x="737465" y="0"/>
                    <a:pt x="747495" y="10030"/>
                    <a:pt x="747495" y="22402"/>
                  </a:cubicBezTo>
                  <a:lnTo>
                    <a:pt x="747495" y="881922"/>
                  </a:lnTo>
                  <a:cubicBezTo>
                    <a:pt x="747495" y="894294"/>
                    <a:pt x="737465" y="904324"/>
                    <a:pt x="725093" y="904324"/>
                  </a:cubicBezTo>
                  <a:lnTo>
                    <a:pt x="22402" y="904324"/>
                  </a:lnTo>
                  <a:cubicBezTo>
                    <a:pt x="10030" y="904324"/>
                    <a:pt x="0" y="894294"/>
                    <a:pt x="0" y="881922"/>
                  </a:cubicBezTo>
                  <a:lnTo>
                    <a:pt x="0" y="22402"/>
                  </a:lnTo>
                  <a:cubicBezTo>
                    <a:pt x="0" y="10030"/>
                    <a:pt x="10030" y="0"/>
                    <a:pt x="22402" y="0"/>
                  </a:cubicBezTo>
                  <a:close/>
                </a:path>
              </a:pathLst>
            </a:custGeom>
            <a:solidFill>
              <a:srgbClr val="FBFDFC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747495" cy="9424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4502918" y="2358971"/>
            <a:ext cx="3460210" cy="4181004"/>
            <a:chOff x="0" y="0"/>
            <a:chExt cx="748420" cy="90432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48420" cy="904324"/>
            </a:xfrm>
            <a:custGeom>
              <a:avLst/>
              <a:gdLst/>
              <a:ahLst/>
              <a:cxnLst/>
              <a:rect r="r" b="b" t="t" l="l"/>
              <a:pathLst>
                <a:path h="904324" w="748420">
                  <a:moveTo>
                    <a:pt x="22374" y="0"/>
                  </a:moveTo>
                  <a:lnTo>
                    <a:pt x="726046" y="0"/>
                  </a:lnTo>
                  <a:cubicBezTo>
                    <a:pt x="731980" y="0"/>
                    <a:pt x="737671" y="2357"/>
                    <a:pt x="741867" y="6553"/>
                  </a:cubicBezTo>
                  <a:cubicBezTo>
                    <a:pt x="746063" y="10749"/>
                    <a:pt x="748420" y="16440"/>
                    <a:pt x="748420" y="22374"/>
                  </a:cubicBezTo>
                  <a:lnTo>
                    <a:pt x="748420" y="881950"/>
                  </a:lnTo>
                  <a:cubicBezTo>
                    <a:pt x="748420" y="887883"/>
                    <a:pt x="746063" y="893575"/>
                    <a:pt x="741867" y="897770"/>
                  </a:cubicBezTo>
                  <a:cubicBezTo>
                    <a:pt x="737671" y="901966"/>
                    <a:pt x="731980" y="904324"/>
                    <a:pt x="726046" y="904324"/>
                  </a:cubicBezTo>
                  <a:lnTo>
                    <a:pt x="22374" y="904324"/>
                  </a:lnTo>
                  <a:cubicBezTo>
                    <a:pt x="16440" y="904324"/>
                    <a:pt x="10749" y="901966"/>
                    <a:pt x="6553" y="897770"/>
                  </a:cubicBezTo>
                  <a:cubicBezTo>
                    <a:pt x="2357" y="893575"/>
                    <a:pt x="0" y="887883"/>
                    <a:pt x="0" y="881950"/>
                  </a:cubicBezTo>
                  <a:lnTo>
                    <a:pt x="0" y="22374"/>
                  </a:lnTo>
                  <a:cubicBezTo>
                    <a:pt x="0" y="16440"/>
                    <a:pt x="2357" y="10749"/>
                    <a:pt x="6553" y="6553"/>
                  </a:cubicBezTo>
                  <a:cubicBezTo>
                    <a:pt x="10749" y="2357"/>
                    <a:pt x="16440" y="0"/>
                    <a:pt x="22374" y="0"/>
                  </a:cubicBezTo>
                  <a:close/>
                </a:path>
              </a:pathLst>
            </a:custGeom>
            <a:solidFill>
              <a:srgbClr val="FBFDFC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748420" cy="9424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2680435" y="8877326"/>
            <a:ext cx="5206904" cy="1103213"/>
          </a:xfrm>
          <a:custGeom>
            <a:avLst/>
            <a:gdLst/>
            <a:ahLst/>
            <a:cxnLst/>
            <a:rect r="r" b="b" t="t" l="l"/>
            <a:pathLst>
              <a:path h="1103213" w="5206904">
                <a:moveTo>
                  <a:pt x="0" y="0"/>
                </a:moveTo>
                <a:lnTo>
                  <a:pt x="5206904" y="0"/>
                </a:lnTo>
                <a:lnTo>
                  <a:pt x="5206904" y="1103213"/>
                </a:lnTo>
                <a:lnTo>
                  <a:pt x="0" y="11032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1203795" y="7444154"/>
            <a:ext cx="7449168" cy="2665038"/>
            <a:chOff x="0" y="0"/>
            <a:chExt cx="1961921" cy="70190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961921" cy="701903"/>
            </a:xfrm>
            <a:custGeom>
              <a:avLst/>
              <a:gdLst/>
              <a:ahLst/>
              <a:cxnLst/>
              <a:rect r="r" b="b" t="t" l="l"/>
              <a:pathLst>
                <a:path h="701903" w="1961921">
                  <a:moveTo>
                    <a:pt x="10393" y="0"/>
                  </a:moveTo>
                  <a:lnTo>
                    <a:pt x="1951528" y="0"/>
                  </a:lnTo>
                  <a:cubicBezTo>
                    <a:pt x="1957268" y="0"/>
                    <a:pt x="1961921" y="4653"/>
                    <a:pt x="1961921" y="10393"/>
                  </a:cubicBezTo>
                  <a:lnTo>
                    <a:pt x="1961921" y="691510"/>
                  </a:lnTo>
                  <a:cubicBezTo>
                    <a:pt x="1961921" y="694266"/>
                    <a:pt x="1960826" y="696910"/>
                    <a:pt x="1958877" y="698859"/>
                  </a:cubicBezTo>
                  <a:cubicBezTo>
                    <a:pt x="1956928" y="700808"/>
                    <a:pt x="1954284" y="701903"/>
                    <a:pt x="1951528" y="701903"/>
                  </a:cubicBezTo>
                  <a:lnTo>
                    <a:pt x="10393" y="701903"/>
                  </a:lnTo>
                  <a:cubicBezTo>
                    <a:pt x="7637" y="701903"/>
                    <a:pt x="4993" y="700808"/>
                    <a:pt x="3044" y="698859"/>
                  </a:cubicBezTo>
                  <a:cubicBezTo>
                    <a:pt x="1095" y="696910"/>
                    <a:pt x="0" y="694266"/>
                    <a:pt x="0" y="691510"/>
                  </a:cubicBezTo>
                  <a:lnTo>
                    <a:pt x="0" y="10393"/>
                  </a:lnTo>
                  <a:cubicBezTo>
                    <a:pt x="0" y="4653"/>
                    <a:pt x="4653" y="0"/>
                    <a:pt x="10393" y="0"/>
                  </a:cubicBezTo>
                  <a:close/>
                </a:path>
              </a:pathLst>
            </a:custGeom>
            <a:solidFill>
              <a:srgbClr val="F194C0">
                <a:alpha val="56863"/>
              </a:srgbClr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1961921" cy="7400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463558" y="4918869"/>
            <a:ext cx="3098891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Ryhmäytyminen</a:t>
            </a:r>
          </a:p>
          <a:p>
            <a:pPr algn="just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Kaveritaidot</a:t>
            </a:r>
          </a:p>
        </p:txBody>
      </p:sp>
      <p:sp>
        <p:nvSpPr>
          <p:cNvPr name="Freeform 29" id="29"/>
          <p:cNvSpPr/>
          <p:nvPr/>
        </p:nvSpPr>
        <p:spPr>
          <a:xfrm flipH="true" flipV="false" rot="0">
            <a:off x="273708" y="4659874"/>
            <a:ext cx="17725478" cy="354510"/>
          </a:xfrm>
          <a:custGeom>
            <a:avLst/>
            <a:gdLst/>
            <a:ahLst/>
            <a:cxnLst/>
            <a:rect r="r" b="b" t="t" l="l"/>
            <a:pathLst>
              <a:path h="354510" w="17725478">
                <a:moveTo>
                  <a:pt x="17725478" y="0"/>
                </a:moveTo>
                <a:lnTo>
                  <a:pt x="0" y="0"/>
                </a:lnTo>
                <a:lnTo>
                  <a:pt x="0" y="354510"/>
                </a:lnTo>
                <a:lnTo>
                  <a:pt x="17725478" y="354510"/>
                </a:lnTo>
                <a:lnTo>
                  <a:pt x="17725478" y="0"/>
                </a:lnTo>
                <a:close/>
              </a:path>
            </a:pathLst>
          </a:custGeom>
          <a:blipFill>
            <a:blip r:embed="rId10">
              <a:alphaModFix amt="38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-8151" y="4369238"/>
            <a:ext cx="2402589" cy="696025"/>
            <a:chOff x="0" y="0"/>
            <a:chExt cx="3203452" cy="928034"/>
          </a:xfrm>
        </p:grpSpPr>
        <p:sp>
          <p:nvSpPr>
            <p:cNvPr name="Freeform 31" id="31"/>
            <p:cNvSpPr/>
            <p:nvPr/>
          </p:nvSpPr>
          <p:spPr>
            <a:xfrm flipH="false" flipV="false" rot="-377187">
              <a:off x="22572" y="171156"/>
              <a:ext cx="3158308" cy="585722"/>
            </a:xfrm>
            <a:custGeom>
              <a:avLst/>
              <a:gdLst/>
              <a:ahLst/>
              <a:cxnLst/>
              <a:rect r="r" b="b" t="t" l="l"/>
              <a:pathLst>
                <a:path h="585722" w="3158308">
                  <a:moveTo>
                    <a:pt x="0" y="0"/>
                  </a:moveTo>
                  <a:lnTo>
                    <a:pt x="3158308" y="0"/>
                  </a:lnTo>
                  <a:lnTo>
                    <a:pt x="3158308" y="585722"/>
                  </a:lnTo>
                  <a:lnTo>
                    <a:pt x="0" y="585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9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 rot="-370444">
              <a:off x="217419" y="167206"/>
              <a:ext cx="2906744" cy="5221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89"/>
                </a:lnSpc>
              </a:pPr>
              <a:r>
                <a:rPr lang="en-US" sz="2349">
                  <a:solidFill>
                    <a:srgbClr val="000000"/>
                  </a:solidFill>
                  <a:latin typeface="Gochi Hand"/>
                  <a:ea typeface="Gochi Hand"/>
                  <a:cs typeface="Gochi Hand"/>
                  <a:sym typeface="Gochi Hand"/>
                </a:rPr>
                <a:t>Mielitunnit  1 x kk</a:t>
              </a:r>
            </a:p>
          </p:txBody>
        </p:sp>
      </p:grpSp>
      <p:sp>
        <p:nvSpPr>
          <p:cNvPr name="Freeform 33" id="33"/>
          <p:cNvSpPr/>
          <p:nvPr/>
        </p:nvSpPr>
        <p:spPr>
          <a:xfrm flipH="true" flipV="false" rot="0">
            <a:off x="1961864" y="3115561"/>
            <a:ext cx="16001264" cy="320025"/>
          </a:xfrm>
          <a:custGeom>
            <a:avLst/>
            <a:gdLst/>
            <a:ahLst/>
            <a:cxnLst/>
            <a:rect r="r" b="b" t="t" l="l"/>
            <a:pathLst>
              <a:path h="320025" w="16001264">
                <a:moveTo>
                  <a:pt x="16001264" y="0"/>
                </a:moveTo>
                <a:lnTo>
                  <a:pt x="0" y="0"/>
                </a:lnTo>
                <a:lnTo>
                  <a:pt x="0" y="320026"/>
                </a:lnTo>
                <a:lnTo>
                  <a:pt x="16001264" y="320026"/>
                </a:lnTo>
                <a:lnTo>
                  <a:pt x="16001264" y="0"/>
                </a:lnTo>
                <a:close/>
              </a:path>
            </a:pathLst>
          </a:custGeom>
          <a:blipFill>
            <a:blip r:embed="rId14">
              <a:alphaModFix amt="28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275993">
            <a:off x="311983" y="3087957"/>
            <a:ext cx="1941649" cy="360088"/>
          </a:xfrm>
          <a:custGeom>
            <a:avLst/>
            <a:gdLst/>
            <a:ahLst/>
            <a:cxnLst/>
            <a:rect r="r" b="b" t="t" l="l"/>
            <a:pathLst>
              <a:path h="360088" w="1941649">
                <a:moveTo>
                  <a:pt x="0" y="0"/>
                </a:moveTo>
                <a:lnTo>
                  <a:pt x="1941649" y="0"/>
                </a:lnTo>
                <a:lnTo>
                  <a:pt x="1941649" y="360088"/>
                </a:lnTo>
                <a:lnTo>
                  <a:pt x="0" y="3600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71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896997" y="3487223"/>
            <a:ext cx="2408277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Yhteisöllisyys ja 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kaveritaidot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727703" y="2424187"/>
            <a:ext cx="3535203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LOKA-MARRASKUU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543134" y="2441679"/>
            <a:ext cx="3342661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JOULU-TAMMIKUU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1036154" y="2424187"/>
            <a:ext cx="3489273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HELMI-MAALISKUU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4677826" y="2441679"/>
            <a:ext cx="3321359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HUHTI-TOUKOKUU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498604" y="7738448"/>
            <a:ext cx="2924395" cy="212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Nuorten mielen hyvinvointia tukevassa kokonaisuudessa</a:t>
            </a:r>
            <a:r>
              <a:rPr lang="en-US" sz="1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on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mielen hyvinvointitaitojen </a:t>
            </a:r>
            <a:r>
              <a:rPr lang="en-US" sz="1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Mielitunnit</a:t>
            </a:r>
            <a:r>
              <a:rPr lang="en-US" sz="1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7. luokille, mielen hyvinvointia kartoittava </a:t>
            </a:r>
            <a:r>
              <a:rPr lang="en-US" sz="1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Mielihetki-tapaaminen</a:t>
            </a:r>
            <a:r>
              <a:rPr lang="en-US" sz="1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nuoren ja ammattilaisen välillä sekä </a:t>
            </a:r>
            <a:r>
              <a:rPr lang="en-US" sz="1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yhteisöllinen työskentely</a:t>
            </a:r>
            <a:r>
              <a:rPr lang="en-US" sz="1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3678990" y="4889704"/>
            <a:ext cx="3431517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Nuoruus ja tunteet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Ajatukset ja tunteet vuorovaikutuksessa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430416" y="4937049"/>
            <a:ext cx="3167998" cy="147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Tietoisuustaidot ja stressinhallinta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Myötätunto ja itsemyötätunto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1168814" y="4960488"/>
            <a:ext cx="3334104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Turvataidot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Digitaalinen hyvinvointi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023409" y="3487223"/>
            <a:ext cx="2976801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Tunne- ja 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vuorovaikutustaidot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7704490" y="3521907"/>
            <a:ext cx="2791301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Tietoisuustaidot ja 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myötätunto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1464868" y="3487223"/>
            <a:ext cx="2981632" cy="123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Turvataidot ja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digitaalinen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hyvinvointi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4960849" y="3487223"/>
            <a:ext cx="2618899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Vahvuudet, arvot 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ja unelmat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4655318" y="4950963"/>
            <a:ext cx="2648545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Omat vahvuudet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Arvot ja unelmat 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4811506" y="7738448"/>
            <a:ext cx="3841458" cy="2390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Yhteisöllisen työn tukeminen ja yhteistyön vahvistaminen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Oppilaskunta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Tukioppilaat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Nuorisotyö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Kodin ja koulun välinen yhteistyö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Seurakunta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MLL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</a:p>
        </p:txBody>
      </p:sp>
      <p:sp>
        <p:nvSpPr>
          <p:cNvPr name="TextBox 50" id="50"/>
          <p:cNvSpPr txBox="true"/>
          <p:nvPr/>
        </p:nvSpPr>
        <p:spPr>
          <a:xfrm rot="0">
            <a:off x="4811506" y="6549500"/>
            <a:ext cx="3994428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Mielihetki-tapaaminen 7. lk</a:t>
            </a:r>
          </a:p>
        </p:txBody>
      </p:sp>
      <p:sp>
        <p:nvSpPr>
          <p:cNvPr name="TextBox 51" id="51"/>
          <p:cNvSpPr txBox="true"/>
          <p:nvPr/>
        </p:nvSpPr>
        <p:spPr>
          <a:xfrm rot="-269249">
            <a:off x="216239" y="3025874"/>
            <a:ext cx="1948593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Teema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57725" y="2431172"/>
            <a:ext cx="2553471" cy="61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ELO-SYYSKUU</a:t>
            </a:r>
          </a:p>
        </p:txBody>
      </p:sp>
      <p:grpSp>
        <p:nvGrpSpPr>
          <p:cNvPr name="Group 53" id="53"/>
          <p:cNvGrpSpPr/>
          <p:nvPr/>
        </p:nvGrpSpPr>
        <p:grpSpPr>
          <a:xfrm rot="-420433">
            <a:off x="277885" y="6075827"/>
            <a:ext cx="2441439" cy="663765"/>
            <a:chOff x="0" y="0"/>
            <a:chExt cx="643013" cy="174819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643013" cy="174819"/>
            </a:xfrm>
            <a:custGeom>
              <a:avLst/>
              <a:gdLst/>
              <a:ahLst/>
              <a:cxnLst/>
              <a:rect r="r" b="b" t="t" l="l"/>
              <a:pathLst>
                <a:path h="174819" w="643013">
                  <a:moveTo>
                    <a:pt x="31710" y="0"/>
                  </a:moveTo>
                  <a:lnTo>
                    <a:pt x="611302" y="0"/>
                  </a:lnTo>
                  <a:cubicBezTo>
                    <a:pt x="628815" y="0"/>
                    <a:pt x="643013" y="14197"/>
                    <a:pt x="643013" y="31710"/>
                  </a:cubicBezTo>
                  <a:lnTo>
                    <a:pt x="643013" y="143108"/>
                  </a:lnTo>
                  <a:cubicBezTo>
                    <a:pt x="643013" y="151518"/>
                    <a:pt x="639672" y="159584"/>
                    <a:pt x="633725" y="165531"/>
                  </a:cubicBezTo>
                  <a:cubicBezTo>
                    <a:pt x="627778" y="171478"/>
                    <a:pt x="619712" y="174819"/>
                    <a:pt x="611302" y="174819"/>
                  </a:cubicBezTo>
                  <a:lnTo>
                    <a:pt x="31710" y="174819"/>
                  </a:lnTo>
                  <a:cubicBezTo>
                    <a:pt x="23300" y="174819"/>
                    <a:pt x="15235" y="171478"/>
                    <a:pt x="9288" y="165531"/>
                  </a:cubicBezTo>
                  <a:cubicBezTo>
                    <a:pt x="3341" y="159584"/>
                    <a:pt x="0" y="151518"/>
                    <a:pt x="0" y="143108"/>
                  </a:cubicBezTo>
                  <a:lnTo>
                    <a:pt x="0" y="31710"/>
                  </a:lnTo>
                  <a:cubicBezTo>
                    <a:pt x="0" y="23300"/>
                    <a:pt x="3341" y="15235"/>
                    <a:pt x="9288" y="9288"/>
                  </a:cubicBezTo>
                  <a:cubicBezTo>
                    <a:pt x="15235" y="3341"/>
                    <a:pt x="23300" y="0"/>
                    <a:pt x="31710" y="0"/>
                  </a:cubicBezTo>
                  <a:close/>
                </a:path>
              </a:pathLst>
            </a:custGeom>
            <a:solidFill>
              <a:srgbClr val="C4ACC9">
                <a:alpha val="56863"/>
              </a:srgbClr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38100"/>
              <a:ext cx="643013" cy="2129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56" id="56"/>
          <p:cNvSpPr txBox="true"/>
          <p:nvPr/>
        </p:nvSpPr>
        <p:spPr>
          <a:xfrm rot="-464479">
            <a:off x="161649" y="6033277"/>
            <a:ext cx="2486441" cy="701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Mielikirje huoltajille teemoittain 1x2kk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DAGOqt3qm6g</dc:identifier>
  <dcterms:modified xsi:type="dcterms:W3CDTF">2011-08-01T06:04:30Z</dcterms:modified>
  <cp:revision>1</cp:revision>
  <dc:title>Pilotti_mvuosikello_mtunti_mhetki</dc:title>
</cp:coreProperties>
</file>