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60" r:id="rId5"/>
  </p:sldMasterIdLst>
  <p:sldIdLst>
    <p:sldId id="257" r:id="rId6"/>
    <p:sldId id="259" r:id="rId7"/>
    <p:sldId id="260" r:id="rId8"/>
    <p:sldId id="258" r:id="rId9"/>
    <p:sldId id="270" r:id="rId10"/>
    <p:sldId id="271" r:id="rId11"/>
    <p:sldId id="272" r:id="rId12"/>
    <p:sldId id="294" r:id="rId13"/>
    <p:sldId id="289" r:id="rId14"/>
    <p:sldId id="288" r:id="rId15"/>
    <p:sldId id="287" r:id="rId16"/>
    <p:sldId id="286" r:id="rId17"/>
    <p:sldId id="267" r:id="rId18"/>
    <p:sldId id="269" r:id="rId19"/>
    <p:sldId id="295"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E29E3-4E8F-FA2C-6195-D7940D55F8DE}" v="16" dt="2025-09-01T06:44:2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irainen Niina" userId="S::niina.j.piirainen@kainuu.fi::bb2a0450-75a4-4a71-805f-fec160b09722" providerId="AD" clId="Web-{88AE29E3-4E8F-FA2C-6195-D7940D55F8DE}"/>
    <pc:docChg chg="addSld delSld addMainMaster modMainMaster">
      <pc:chgData name="Piirainen Niina" userId="S::niina.j.piirainen@kainuu.fi::bb2a0450-75a4-4a71-805f-fec160b09722" providerId="AD" clId="Web-{88AE29E3-4E8F-FA2C-6195-D7940D55F8DE}" dt="2025-09-01T06:44:20.233" v="15"/>
      <pc:docMkLst>
        <pc:docMk/>
      </pc:docMkLst>
      <pc:sldChg chg="del">
        <pc:chgData name="Piirainen Niina" userId="S::niina.j.piirainen@kainuu.fi::bb2a0450-75a4-4a71-805f-fec160b09722" providerId="AD" clId="Web-{88AE29E3-4E8F-FA2C-6195-D7940D55F8DE}" dt="2025-09-01T06:44:20.233" v="15"/>
        <pc:sldMkLst>
          <pc:docMk/>
          <pc:sldMk cId="782385677" sldId="256"/>
        </pc:sldMkLst>
      </pc:sldChg>
      <pc:sldChg chg="add">
        <pc:chgData name="Piirainen Niina" userId="S::niina.j.piirainen@kainuu.fi::bb2a0450-75a4-4a71-805f-fec160b09722" providerId="AD" clId="Web-{88AE29E3-4E8F-FA2C-6195-D7940D55F8DE}" dt="2025-09-01T06:44:07.780" v="0"/>
        <pc:sldMkLst>
          <pc:docMk/>
          <pc:sldMk cId="1749323847" sldId="257"/>
        </pc:sldMkLst>
      </pc:sldChg>
      <pc:sldChg chg="add">
        <pc:chgData name="Piirainen Niina" userId="S::niina.j.piirainen@kainuu.fi::bb2a0450-75a4-4a71-805f-fec160b09722" providerId="AD" clId="Web-{88AE29E3-4E8F-FA2C-6195-D7940D55F8DE}" dt="2025-09-01T06:44:08.030" v="3"/>
        <pc:sldMkLst>
          <pc:docMk/>
          <pc:sldMk cId="2952285498" sldId="258"/>
        </pc:sldMkLst>
      </pc:sldChg>
      <pc:sldChg chg="add">
        <pc:chgData name="Piirainen Niina" userId="S::niina.j.piirainen@kainuu.fi::bb2a0450-75a4-4a71-805f-fec160b09722" providerId="AD" clId="Web-{88AE29E3-4E8F-FA2C-6195-D7940D55F8DE}" dt="2025-09-01T06:44:07.889" v="1"/>
        <pc:sldMkLst>
          <pc:docMk/>
          <pc:sldMk cId="354924065" sldId="259"/>
        </pc:sldMkLst>
      </pc:sldChg>
      <pc:sldChg chg="add">
        <pc:chgData name="Piirainen Niina" userId="S::niina.j.piirainen@kainuu.fi::bb2a0450-75a4-4a71-805f-fec160b09722" providerId="AD" clId="Web-{88AE29E3-4E8F-FA2C-6195-D7940D55F8DE}" dt="2025-09-01T06:44:07.967" v="2"/>
        <pc:sldMkLst>
          <pc:docMk/>
          <pc:sldMk cId="1614561053" sldId="260"/>
        </pc:sldMkLst>
      </pc:sldChg>
      <pc:sldChg chg="add">
        <pc:chgData name="Piirainen Niina" userId="S::niina.j.piirainen@kainuu.fi::bb2a0450-75a4-4a71-805f-fec160b09722" providerId="AD" clId="Web-{88AE29E3-4E8F-FA2C-6195-D7940D55F8DE}" dt="2025-09-01T06:44:14.092" v="12"/>
        <pc:sldMkLst>
          <pc:docMk/>
          <pc:sldMk cId="4268297764" sldId="267"/>
        </pc:sldMkLst>
      </pc:sldChg>
      <pc:sldChg chg="add">
        <pc:chgData name="Piirainen Niina" userId="S::niina.j.piirainen@kainuu.fi::bb2a0450-75a4-4a71-805f-fec160b09722" providerId="AD" clId="Web-{88AE29E3-4E8F-FA2C-6195-D7940D55F8DE}" dt="2025-09-01T06:44:14.155" v="13"/>
        <pc:sldMkLst>
          <pc:docMk/>
          <pc:sldMk cId="1416729744" sldId="269"/>
        </pc:sldMkLst>
      </pc:sldChg>
      <pc:sldChg chg="add">
        <pc:chgData name="Piirainen Niina" userId="S::niina.j.piirainen@kainuu.fi::bb2a0450-75a4-4a71-805f-fec160b09722" providerId="AD" clId="Web-{88AE29E3-4E8F-FA2C-6195-D7940D55F8DE}" dt="2025-09-01T06:44:08.249" v="4"/>
        <pc:sldMkLst>
          <pc:docMk/>
          <pc:sldMk cId="2085944734" sldId="270"/>
        </pc:sldMkLst>
      </pc:sldChg>
      <pc:sldChg chg="add">
        <pc:chgData name="Piirainen Niina" userId="S::niina.j.piirainen@kainuu.fi::bb2a0450-75a4-4a71-805f-fec160b09722" providerId="AD" clId="Web-{88AE29E3-4E8F-FA2C-6195-D7940D55F8DE}" dt="2025-09-01T06:44:08.342" v="5"/>
        <pc:sldMkLst>
          <pc:docMk/>
          <pc:sldMk cId="3554236658" sldId="271"/>
        </pc:sldMkLst>
      </pc:sldChg>
      <pc:sldChg chg="add">
        <pc:chgData name="Piirainen Niina" userId="S::niina.j.piirainen@kainuu.fi::bb2a0450-75a4-4a71-805f-fec160b09722" providerId="AD" clId="Web-{88AE29E3-4E8F-FA2C-6195-D7940D55F8DE}" dt="2025-09-01T06:44:08.420" v="6"/>
        <pc:sldMkLst>
          <pc:docMk/>
          <pc:sldMk cId="737144507" sldId="272"/>
        </pc:sldMkLst>
      </pc:sldChg>
      <pc:sldChg chg="add">
        <pc:chgData name="Piirainen Niina" userId="S::niina.j.piirainen@kainuu.fi::bb2a0450-75a4-4a71-805f-fec160b09722" providerId="AD" clId="Web-{88AE29E3-4E8F-FA2C-6195-D7940D55F8DE}" dt="2025-09-01T06:44:13.999" v="11"/>
        <pc:sldMkLst>
          <pc:docMk/>
          <pc:sldMk cId="1815054610" sldId="286"/>
        </pc:sldMkLst>
      </pc:sldChg>
      <pc:sldChg chg="add">
        <pc:chgData name="Piirainen Niina" userId="S::niina.j.piirainen@kainuu.fi::bb2a0450-75a4-4a71-805f-fec160b09722" providerId="AD" clId="Web-{88AE29E3-4E8F-FA2C-6195-D7940D55F8DE}" dt="2025-09-01T06:44:13.014" v="10"/>
        <pc:sldMkLst>
          <pc:docMk/>
          <pc:sldMk cId="245348754" sldId="287"/>
        </pc:sldMkLst>
      </pc:sldChg>
      <pc:sldChg chg="add">
        <pc:chgData name="Piirainen Niina" userId="S::niina.j.piirainen@kainuu.fi::bb2a0450-75a4-4a71-805f-fec160b09722" providerId="AD" clId="Web-{88AE29E3-4E8F-FA2C-6195-D7940D55F8DE}" dt="2025-09-01T06:44:11.061" v="9"/>
        <pc:sldMkLst>
          <pc:docMk/>
          <pc:sldMk cId="1809336408" sldId="288"/>
        </pc:sldMkLst>
      </pc:sldChg>
      <pc:sldChg chg="add">
        <pc:chgData name="Piirainen Niina" userId="S::niina.j.piirainen@kainuu.fi::bb2a0450-75a4-4a71-805f-fec160b09722" providerId="AD" clId="Web-{88AE29E3-4E8F-FA2C-6195-D7940D55F8DE}" dt="2025-09-01T06:44:10.217" v="8"/>
        <pc:sldMkLst>
          <pc:docMk/>
          <pc:sldMk cId="2616626452" sldId="289"/>
        </pc:sldMkLst>
      </pc:sldChg>
      <pc:sldChg chg="add">
        <pc:chgData name="Piirainen Niina" userId="S::niina.j.piirainen@kainuu.fi::bb2a0450-75a4-4a71-805f-fec160b09722" providerId="AD" clId="Web-{88AE29E3-4E8F-FA2C-6195-D7940D55F8DE}" dt="2025-09-01T06:44:09.092" v="7"/>
        <pc:sldMkLst>
          <pc:docMk/>
          <pc:sldMk cId="3515781699" sldId="294"/>
        </pc:sldMkLst>
      </pc:sldChg>
      <pc:sldChg chg="add">
        <pc:chgData name="Piirainen Niina" userId="S::niina.j.piirainen@kainuu.fi::bb2a0450-75a4-4a71-805f-fec160b09722" providerId="AD" clId="Web-{88AE29E3-4E8F-FA2C-6195-D7940D55F8DE}" dt="2025-09-01T06:44:14.202" v="14"/>
        <pc:sldMkLst>
          <pc:docMk/>
          <pc:sldMk cId="92126740" sldId="295"/>
        </pc:sldMkLst>
      </pc:sldChg>
      <pc:sldMasterChg chg="replId modSldLayout">
        <pc:chgData name="Piirainen Niina" userId="S::niina.j.piirainen@kainuu.fi::bb2a0450-75a4-4a71-805f-fec160b09722" providerId="AD" clId="Web-{88AE29E3-4E8F-FA2C-6195-D7940D55F8DE}" dt="2025-09-01T06:44:07.889" v="1"/>
        <pc:sldMasterMkLst>
          <pc:docMk/>
          <pc:sldMasterMk cId="1034520112" sldId="2147483648"/>
        </pc:sldMasterMkLst>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2822443542" sldId="2147483649"/>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191875738" sldId="2147483650"/>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625772058" sldId="2147483651"/>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1368371511" sldId="2147483652"/>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4234365057" sldId="2147483653"/>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323876409" sldId="2147483654"/>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1583615748" sldId="2147483655"/>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3827074677" sldId="2147483656"/>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3139981579" sldId="2147483657"/>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1012034331" sldId="2147483658"/>
          </pc:sldLayoutMkLst>
        </pc:sldLayoutChg>
        <pc:sldLayoutChg chg="replId">
          <pc:chgData name="Piirainen Niina" userId="S::niina.j.piirainen@kainuu.fi::bb2a0450-75a4-4a71-805f-fec160b09722" providerId="AD" clId="Web-{88AE29E3-4E8F-FA2C-6195-D7940D55F8DE}" dt="2025-09-01T06:44:07.889" v="1"/>
          <pc:sldLayoutMkLst>
            <pc:docMk/>
            <pc:sldMasterMk cId="1034520112" sldId="2147483648"/>
            <pc:sldLayoutMk cId="3406455356" sldId="2147483659"/>
          </pc:sldLayoutMkLst>
        </pc:sldLayoutChg>
      </pc:sldMasterChg>
      <pc:sldMasterChg chg="add addSldLayout">
        <pc:chgData name="Piirainen Niina" userId="S::niina.j.piirainen@kainuu.fi::bb2a0450-75a4-4a71-805f-fec160b09722" providerId="AD" clId="Web-{88AE29E3-4E8F-FA2C-6195-D7940D55F8DE}" dt="2025-09-01T06:44:07.889" v="1"/>
        <pc:sldMasterMkLst>
          <pc:docMk/>
          <pc:sldMasterMk cId="3477788586" sldId="2147483660"/>
        </pc:sldMasterMkLst>
        <pc:sldLayoutChg chg="add">
          <pc:chgData name="Piirainen Niina" userId="S::niina.j.piirainen@kainuu.fi::bb2a0450-75a4-4a71-805f-fec160b09722" providerId="AD" clId="Web-{88AE29E3-4E8F-FA2C-6195-D7940D55F8DE}" dt="2025-09-01T06:44:07.889" v="1"/>
          <pc:sldLayoutMkLst>
            <pc:docMk/>
            <pc:sldMasterMk cId="3477788586" sldId="2147483660"/>
            <pc:sldLayoutMk cId="1202613875" sldId="2147483661"/>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1382842980" sldId="2147483662"/>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3224948511" sldId="2147483663"/>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3664614358" sldId="2147483664"/>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644806716" sldId="2147483665"/>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2332644933" sldId="2147483666"/>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1405702828" sldId="2147483667"/>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1847326083" sldId="2147483668"/>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2425495934" sldId="2147483669"/>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2396389264" sldId="2147483670"/>
          </pc:sldLayoutMkLst>
        </pc:sldLayoutChg>
        <pc:sldLayoutChg chg="add">
          <pc:chgData name="Piirainen Niina" userId="S::niina.j.piirainen@kainuu.fi::bb2a0450-75a4-4a71-805f-fec160b09722" providerId="AD" clId="Web-{88AE29E3-4E8F-FA2C-6195-D7940D55F8DE}" dt="2025-09-01T06:44:07.889" v="1"/>
          <pc:sldLayoutMkLst>
            <pc:docMk/>
            <pc:sldMasterMk cId="3477788586" sldId="2147483660"/>
            <pc:sldLayoutMk cId="3134232197" sldId="2147483671"/>
          </pc:sldLayoutMkLst>
        </pc:sldLayoutChg>
      </pc:sldMasterChg>
      <pc:sldMasterChg chg="add addSldLayout">
        <pc:chgData name="Piirainen Niina" userId="S::niina.j.piirainen@kainuu.fi::bb2a0450-75a4-4a71-805f-fec160b09722" providerId="AD" clId="Web-{88AE29E3-4E8F-FA2C-6195-D7940D55F8DE}" dt="2025-09-01T06:44:07.780" v="0"/>
        <pc:sldMasterMkLst>
          <pc:docMk/>
          <pc:sldMasterMk cId="3383462581" sldId="2147483684"/>
        </pc:sldMasterMkLst>
        <pc:sldLayoutChg chg="add">
          <pc:chgData name="Piirainen Niina" userId="S::niina.j.piirainen@kainuu.fi::bb2a0450-75a4-4a71-805f-fec160b09722" providerId="AD" clId="Web-{88AE29E3-4E8F-FA2C-6195-D7940D55F8DE}" dt="2025-09-01T06:44:07.780" v="0"/>
          <pc:sldLayoutMkLst>
            <pc:docMk/>
            <pc:sldMasterMk cId="3383462581" sldId="2147483684"/>
            <pc:sldLayoutMk cId="1356846139" sldId="2147483685"/>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2788741770" sldId="2147483686"/>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2965894234" sldId="2147483687"/>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3703950664" sldId="2147483688"/>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1256527391" sldId="2147483689"/>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1854142525" sldId="2147483690"/>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4190948346" sldId="2147483691"/>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1820481610" sldId="2147483692"/>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3441393296" sldId="2147483693"/>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2943502069" sldId="2147483694"/>
          </pc:sldLayoutMkLst>
        </pc:sldLayoutChg>
        <pc:sldLayoutChg chg="add">
          <pc:chgData name="Piirainen Niina" userId="S::niina.j.piirainen@kainuu.fi::bb2a0450-75a4-4a71-805f-fec160b09722" providerId="AD" clId="Web-{88AE29E3-4E8F-FA2C-6195-D7940D55F8DE}" dt="2025-09-01T06:44:07.780" v="0"/>
          <pc:sldLayoutMkLst>
            <pc:docMk/>
            <pc:sldMasterMk cId="3383462581" sldId="2147483684"/>
            <pc:sldLayoutMk cId="2390746253" sldId="214748369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7584E0-7FD3-4FED-730B-B1E395BC92D3}"/>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1417EF5-9820-94B9-C594-88D0EA25C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35684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C6162F-4CB5-9285-9DFB-E8846DE40EAF}"/>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Pystysuoran tekstin paikkamerkki 2">
            <a:extLst>
              <a:ext uri="{FF2B5EF4-FFF2-40B4-BE49-F238E27FC236}">
                <a16:creationId xmlns:a16="http://schemas.microsoft.com/office/drawing/2014/main" id="{7F224003-24A4-EABD-B92F-B0077A91223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4350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71A1E22-4E35-9249-CF05-41E62532A80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F9DB8E6D-1113-F880-2059-8135B58E84F4}"/>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0746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4BD850-A399-1845-C059-EF0A917E4CD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563B6FE-CC6D-C225-F247-ECEFBCE7F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Tree>
    <p:extLst>
      <p:ext uri="{BB962C8B-B14F-4D97-AF65-F5344CB8AC3E}">
        <p14:creationId xmlns:p14="http://schemas.microsoft.com/office/powerpoint/2010/main" val="1202613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EA9593-8D01-D599-DDC8-FA6C1CEED1A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CB10DE-0123-97B1-5BAE-73BFD2C6517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82842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002EEA-4972-AB89-A232-2CE2055867D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50A92B6-723F-B534-430B-F242D6CEF8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22494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4B2AA6-6987-C1E0-A871-75D7F2A44E4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C24F8FF-CE67-975F-698D-98FED270C807}"/>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6DC71DA-9892-0F6D-761B-D50ACE5AD723}"/>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64614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9C8486-4236-C2A0-9B4E-BBF289DF2E3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6E382E2-1E07-5174-0A4B-19E06AA90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99847C5-F3F8-0728-2BC7-C3310ECE15D8}"/>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293DF05-7000-2F9E-E4B6-8C8B346E8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76E5D18-2E1A-88ED-CFD1-F7C57917A9E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44806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D02C1E-8B6A-8DDF-E4B2-E46BE70A3B48}"/>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33264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70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3C0B9C-0CF4-75C2-B400-4ACE09141C8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6799814-6342-C02F-C9B9-A7DFD2130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188A172-9D4A-5F42-7CBC-2CCC05F56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84732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E0FD9-1DB4-C6E2-E5C7-966F02F46A8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7278853-2679-F8A3-88FE-C662576FB09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88741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54E257-FB9A-70A7-00AE-D172A15B165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9F0DE2B-4966-077A-73D8-3ACB7B4A65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6B46DFD-452E-5EDA-7360-5DC9A993F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425495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68E963-15B9-C797-1F67-F9C75FED054C}"/>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C04A738-0123-15D4-E199-C1D560B2AED1}"/>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6389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9A4C9F2-F40C-2101-5080-D686BFFD794D}"/>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F9C1B27-A83F-D831-B37F-43DCCE6E74BE}"/>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3423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E79934-DF66-D079-C131-C744DA8C7D3F}"/>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C28BAD3-6BFF-57BC-6788-5111AD38D2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965894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DCB2EF-4A2C-1127-F09F-B4F203DB9C3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47AAC90-526E-079B-30D2-AED140B9811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D8E7F64-4B9B-B0E4-47ED-A6725590429A}"/>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0395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04816D-DB9C-5567-85C1-E7DF9EF6D24E}"/>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13E85BE-A93A-18C6-1B86-2311CA2D9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A70C55EA-191F-C544-FD9C-0EB903CACC5A}"/>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B5B3020-FB08-D93F-6FD7-CA10DF473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B6A7DC6-FAB6-9B48-8E1F-66C4AC7FC61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5652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04BD65-2620-8F53-B801-A5FDA9F98665}"/>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85414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94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BCF212-80D9-3A9E-0209-90F0DDDC00B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E0C4EBC-E56A-9B15-D943-2D02160A1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D319B34-0498-74A3-F776-61CBA6748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82048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BE67F9-A5C6-4015-9E8A-229F0E7CBFD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50D5438-1D0C-8CB3-CCDC-776D3D10B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2A01D85-6C5B-FFD9-05E8-3FE01D908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41393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5CA4E42-A264-F8E4-018B-93E094BFD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68114BE-5D75-2A54-70BA-F78EFEB5C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0" name="Kuva 9" descr="Kuva, joka sisältää kohteen teksti, kuvakaappaus, Fontti, Grafiikka">
            <a:extLst>
              <a:ext uri="{FF2B5EF4-FFF2-40B4-BE49-F238E27FC236}">
                <a16:creationId xmlns:a16="http://schemas.microsoft.com/office/drawing/2014/main" id="{B8CFC411-F031-9FDD-162E-313A6671693D}"/>
              </a:ext>
            </a:extLst>
          </p:cNvPr>
          <p:cNvPicPr>
            <a:picLocks noGrp="1" noRot="1" noChangeAspect="1" noMove="1" noResize="1" noEditPoints="1" noAdjustHandles="1" noChangeArrowheads="1" noChangeShapeType="1" noCrop="1"/>
          </p:cNvPicPr>
          <p:nvPr userDrawn="1"/>
        </p:nvPicPr>
        <p:blipFill>
          <a:blip r:embed="rId14">
            <a:extLst>
              <a:ext uri="{28A0092B-C50C-407E-A947-70E740481C1C}">
                <a14:useLocalDpi xmlns:a14="http://schemas.microsoft.com/office/drawing/2010/main" val="0"/>
              </a:ext>
            </a:extLst>
          </a:blip>
          <a:stretch>
            <a:fillRect/>
          </a:stretch>
        </p:blipFill>
        <p:spPr>
          <a:xfrm>
            <a:off x="8678416" y="6167536"/>
            <a:ext cx="3520074" cy="674362"/>
          </a:xfrm>
          <a:prstGeom prst="rect">
            <a:avLst/>
          </a:prstGeom>
        </p:spPr>
      </p:pic>
      <p:pic>
        <p:nvPicPr>
          <p:cNvPr id="16" name="Kuva 15">
            <a:extLst>
              <a:ext uri="{FF2B5EF4-FFF2-40B4-BE49-F238E27FC236}">
                <a16:creationId xmlns:a16="http://schemas.microsoft.com/office/drawing/2014/main" id="{A5D65767-3DE3-4DAF-1CD4-D00EA8DA39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tretch>
            <a:fillRect/>
          </a:stretch>
        </p:blipFill>
        <p:spPr>
          <a:xfrm>
            <a:off x="-42201" y="5991589"/>
            <a:ext cx="3319526" cy="1325563"/>
          </a:xfrm>
          <a:prstGeom prst="rect">
            <a:avLst/>
          </a:prstGeom>
        </p:spPr>
      </p:pic>
    </p:spTree>
    <p:extLst>
      <p:ext uri="{BB962C8B-B14F-4D97-AF65-F5344CB8AC3E}">
        <p14:creationId xmlns:p14="http://schemas.microsoft.com/office/powerpoint/2010/main" val="3383462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B33F9B5-A1C4-A94A-B7D5-3064381E0DEB}"/>
              </a:ext>
            </a:extLst>
          </p:cNvPr>
          <p:cNvSpPr>
            <a:spLocks noGrp="1"/>
          </p:cNvSpPr>
          <p:nvPr>
            <p:ph type="title"/>
          </p:nvPr>
        </p:nvSpPr>
        <p:spPr>
          <a:xfrm>
            <a:off x="838200" y="737118"/>
            <a:ext cx="10515600" cy="1028218"/>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B1E05EC-0D0D-89A7-2B68-8ABFF092D279}"/>
              </a:ext>
            </a:extLst>
          </p:cNvPr>
          <p:cNvSpPr>
            <a:spLocks noGrp="1"/>
          </p:cNvSpPr>
          <p:nvPr>
            <p:ph type="body" idx="1"/>
          </p:nvPr>
        </p:nvSpPr>
        <p:spPr>
          <a:xfrm>
            <a:off x="838200" y="1825624"/>
            <a:ext cx="10515600" cy="436067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20" name="Kuva 19">
            <a:extLst>
              <a:ext uri="{FF2B5EF4-FFF2-40B4-BE49-F238E27FC236}">
                <a16:creationId xmlns:a16="http://schemas.microsoft.com/office/drawing/2014/main" id="{1CB58160-B521-EF0D-8424-9710E55F669A}"/>
              </a:ext>
              <a:ext uri="{C183D7F6-B498-43B3-948B-1728B52AA6E4}">
                <adec:decorative xmlns:adec="http://schemas.microsoft.com/office/drawing/2017/decorative" val="1"/>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2201" y="5991589"/>
            <a:ext cx="3319526" cy="1325563"/>
          </a:xfrm>
          <a:prstGeom prst="rect">
            <a:avLst/>
          </a:prstGeom>
        </p:spPr>
      </p:pic>
      <p:pic>
        <p:nvPicPr>
          <p:cNvPr id="21" name="Kuva 20" descr="Kuva, joka sisältää kohteen teksti, kuvakaappaus, Fontti, Grafiikka">
            <a:extLst>
              <a:ext uri="{FF2B5EF4-FFF2-40B4-BE49-F238E27FC236}">
                <a16:creationId xmlns:a16="http://schemas.microsoft.com/office/drawing/2014/main" id="{7A1D6C1B-3322-EF78-2114-53B2E3EF1B14}"/>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8678416" y="6167536"/>
            <a:ext cx="3520074" cy="674362"/>
          </a:xfrm>
          <a:prstGeom prst="rect">
            <a:avLst/>
          </a:prstGeom>
        </p:spPr>
      </p:pic>
    </p:spTree>
    <p:extLst>
      <p:ext uri="{BB962C8B-B14F-4D97-AF65-F5344CB8AC3E}">
        <p14:creationId xmlns:p14="http://schemas.microsoft.com/office/powerpoint/2010/main" val="347778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oph.fi/fi/koulutus-ja-tutkinnot/kaveritaidot-ovat-harjoiteltavia-taitoj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www.oph.fi/fi/koulutus-ja-tutkinnot/kaveritaidot-ovat-harjoiteltavia-taitoja"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e-nc3R99WC8"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youtube.com/watch?v=GdlilyNUCx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HkkbFNz1By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A125C4-5267-1C3C-890C-D03A9BDD4D31}"/>
              </a:ext>
            </a:extLst>
          </p:cNvPr>
          <p:cNvSpPr>
            <a:spLocks noGrp="1"/>
          </p:cNvSpPr>
          <p:nvPr>
            <p:ph type="ctrTitle"/>
          </p:nvPr>
        </p:nvSpPr>
        <p:spPr>
          <a:xfrm>
            <a:off x="1087120" y="1254443"/>
            <a:ext cx="9144000" cy="1351280"/>
          </a:xfrm>
        </p:spPr>
        <p:txBody>
          <a:bodyPr>
            <a:normAutofit fontScale="90000"/>
          </a:bodyPr>
          <a:lstStyle/>
          <a:p>
            <a:r>
              <a:rPr lang="fi-FI"/>
              <a:t>Mielitunti</a:t>
            </a:r>
            <a:br>
              <a:rPr lang="fi-FI"/>
            </a:br>
            <a:r>
              <a:rPr lang="fi-FI"/>
              <a:t>kaveritaidot​​</a:t>
            </a:r>
          </a:p>
        </p:txBody>
      </p:sp>
      <p:sp>
        <p:nvSpPr>
          <p:cNvPr id="3" name="Alaotsikko 2">
            <a:extLst>
              <a:ext uri="{FF2B5EF4-FFF2-40B4-BE49-F238E27FC236}">
                <a16:creationId xmlns:a16="http://schemas.microsoft.com/office/drawing/2014/main" id="{7A4C997D-0414-C9A9-08B8-E63DD71C2D95}"/>
              </a:ext>
            </a:extLst>
          </p:cNvPr>
          <p:cNvSpPr>
            <a:spLocks noGrp="1"/>
          </p:cNvSpPr>
          <p:nvPr>
            <p:ph type="subTitle" idx="1"/>
          </p:nvPr>
        </p:nvSpPr>
        <p:spPr>
          <a:xfrm>
            <a:off x="1524000" y="2931477"/>
            <a:ext cx="9144000" cy="2804159"/>
          </a:xfrm>
        </p:spPr>
        <p:txBody>
          <a:bodyPr vert="horz" lIns="91440" tIns="45720" rIns="91440" bIns="45720" rtlCol="0" anchor="t">
            <a:normAutofit/>
          </a:bodyPr>
          <a:lstStyle/>
          <a:p>
            <a:r>
              <a:rPr lang="fi-FI" sz="2800"/>
              <a:t>Mielitunnin tavoitteena on, että oppilaat tutustuvat toisiinsa ja oppivat keskinäistä vuorovaikutusta.​​ Rakennetaan turvallista oppimisympäristöä, jossa oppilaat kokevat kuuluvansa ryhmään​, luottavat toisiinsa ​sekä viihtyvät yhteisen tekemisen parissa.</a:t>
            </a:r>
            <a:endParaRPr lang="fi-FI" sz="2800">
              <a:ea typeface="Calibri" panose="020F0502020204030204"/>
              <a:cs typeface="Calibri" panose="020F0502020204030204"/>
            </a:endParaRPr>
          </a:p>
        </p:txBody>
      </p:sp>
    </p:spTree>
    <p:extLst>
      <p:ext uri="{BB962C8B-B14F-4D97-AF65-F5344CB8AC3E}">
        <p14:creationId xmlns:p14="http://schemas.microsoft.com/office/powerpoint/2010/main" val="1749323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Nainen yksin">
            <a:extLst>
              <a:ext uri="{FF2B5EF4-FFF2-40B4-BE49-F238E27FC236}">
                <a16:creationId xmlns:a16="http://schemas.microsoft.com/office/drawing/2014/main" id="{C14DA926-8C11-C8EF-00BE-D6327F6D534B}"/>
              </a:ext>
            </a:extLst>
          </p:cNvPr>
          <p:cNvPicPr>
            <a:picLocks noGrp="1" noChangeAspect="1"/>
          </p:cNvPicPr>
          <p:nvPr>
            <p:ph idx="1"/>
          </p:nvPr>
        </p:nvPicPr>
        <p:blipFill>
          <a:blip r:embed="rId2"/>
          <a:srcRect t="7873" b="7873"/>
          <a:stretch/>
        </p:blipFill>
        <p:spPr>
          <a:xfrm>
            <a:off x="20" y="1282"/>
            <a:ext cx="12191980" cy="6856718"/>
          </a:xfrm>
          <a:prstGeom prst="rect">
            <a:avLst/>
          </a:prstGeom>
        </p:spPr>
      </p:pic>
    </p:spTree>
    <p:extLst>
      <p:ext uri="{BB962C8B-B14F-4D97-AF65-F5344CB8AC3E}">
        <p14:creationId xmlns:p14="http://schemas.microsoft.com/office/powerpoint/2010/main" val="180933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Nainen ikkunan takana">
            <a:extLst>
              <a:ext uri="{FF2B5EF4-FFF2-40B4-BE49-F238E27FC236}">
                <a16:creationId xmlns:a16="http://schemas.microsoft.com/office/drawing/2014/main" id="{FCAD087C-87D3-B131-B6F6-347FAA8F3DAF}"/>
              </a:ext>
            </a:extLst>
          </p:cNvPr>
          <p:cNvPicPr>
            <a:picLocks noGrp="1" noChangeAspect="1"/>
          </p:cNvPicPr>
          <p:nvPr>
            <p:ph idx="1"/>
          </p:nvPr>
        </p:nvPicPr>
        <p:blipFill>
          <a:blip r:embed="rId2"/>
          <a:srcRect t="1651" b="14095"/>
          <a:stretch/>
        </p:blipFill>
        <p:spPr>
          <a:xfrm>
            <a:off x="20" y="1282"/>
            <a:ext cx="12191980" cy="6856718"/>
          </a:xfrm>
          <a:prstGeom prst="rect">
            <a:avLst/>
          </a:prstGeom>
        </p:spPr>
      </p:pic>
    </p:spTree>
    <p:extLst>
      <p:ext uri="{BB962C8B-B14F-4D97-AF65-F5344CB8AC3E}">
        <p14:creationId xmlns:p14="http://schemas.microsoft.com/office/powerpoint/2010/main" val="24534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Ihmiset käsien koskettaminen">
            <a:extLst>
              <a:ext uri="{FF2B5EF4-FFF2-40B4-BE49-F238E27FC236}">
                <a16:creationId xmlns:a16="http://schemas.microsoft.com/office/drawing/2014/main" id="{8720CFBB-89C1-A0D2-365D-CBD7C89422F3}"/>
              </a:ext>
            </a:extLst>
          </p:cNvPr>
          <p:cNvPicPr>
            <a:picLocks noGrp="1" noChangeAspect="1"/>
          </p:cNvPicPr>
          <p:nvPr>
            <p:ph idx="1"/>
          </p:nvPr>
        </p:nvPicPr>
        <p:blipFill>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181505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84316397-4E5E-1E9A-F4B0-BE074F638A01}"/>
              </a:ext>
            </a:extLst>
          </p:cNvPr>
          <p:cNvSpPr>
            <a:spLocks noGrp="1"/>
          </p:cNvSpPr>
          <p:nvPr>
            <p:ph type="title"/>
          </p:nvPr>
        </p:nvSpPr>
        <p:spPr>
          <a:xfrm>
            <a:off x="838200" y="695866"/>
            <a:ext cx="10515600" cy="1325563"/>
          </a:xfrm>
        </p:spPr>
        <p:txBody>
          <a:bodyPr>
            <a:normAutofit/>
          </a:bodyPr>
          <a:lstStyle/>
          <a:p>
            <a:r>
              <a:rPr lang="fi-FI"/>
              <a:t>Meidän luokan arvot &amp;​ yhdessä sovitut asiat​</a:t>
            </a:r>
            <a:br>
              <a:rPr lang="fi-FI"/>
            </a:br>
            <a:endParaRPr lang="fi-FI"/>
          </a:p>
        </p:txBody>
      </p:sp>
      <p:sp>
        <p:nvSpPr>
          <p:cNvPr id="6" name="Sisällön paikkamerkki 5">
            <a:extLst>
              <a:ext uri="{FF2B5EF4-FFF2-40B4-BE49-F238E27FC236}">
                <a16:creationId xmlns:a16="http://schemas.microsoft.com/office/drawing/2014/main" id="{CD31B823-74BB-DAA1-F515-157AD0BEF2F4}"/>
              </a:ext>
            </a:extLst>
          </p:cNvPr>
          <p:cNvSpPr>
            <a:spLocks noGrp="1"/>
          </p:cNvSpPr>
          <p:nvPr>
            <p:ph idx="1"/>
          </p:nvPr>
        </p:nvSpPr>
        <p:spPr>
          <a:xfrm>
            <a:off x="838200" y="1872338"/>
            <a:ext cx="10515600" cy="2961500"/>
          </a:xfrm>
        </p:spPr>
        <p:txBody>
          <a:bodyPr vert="horz" lIns="91440" tIns="45720" rIns="91440" bIns="45720" rtlCol="0" anchor="t">
            <a:noAutofit/>
          </a:bodyPr>
          <a:lstStyle/>
          <a:p>
            <a:r>
              <a:rPr lang="fi-FI">
                <a:solidFill>
                  <a:srgbClr val="000000"/>
                </a:solidFill>
                <a:latin typeface="Calibri"/>
                <a:ea typeface="Calibri"/>
                <a:cs typeface="Calibri"/>
              </a:rPr>
              <a:t>Mitä yhteisiä sääntöjä luokka on kirjannut (kertausta)?</a:t>
            </a:r>
            <a:endParaRPr lang="en-US">
              <a:solidFill>
                <a:srgbClr val="000000"/>
              </a:solidFill>
              <a:latin typeface="Calibri"/>
              <a:ea typeface="Calibri"/>
              <a:cs typeface="Calibri"/>
            </a:endParaRPr>
          </a:p>
          <a:p>
            <a:pPr marL="0" indent="0">
              <a:buNone/>
            </a:pPr>
            <a:endParaRPr lang="fi-FI">
              <a:solidFill>
                <a:srgbClr val="000000"/>
              </a:solidFill>
              <a:latin typeface="Calibri"/>
              <a:ea typeface="Calibri"/>
              <a:cs typeface="Calibri"/>
            </a:endParaRPr>
          </a:p>
          <a:p>
            <a:r>
              <a:rPr lang="fi-FI">
                <a:solidFill>
                  <a:srgbClr val="000000"/>
                </a:solidFill>
                <a:latin typeface="Calibri"/>
                <a:ea typeface="Calibri"/>
                <a:cs typeface="Calibri"/>
              </a:rPr>
              <a:t>Ollaanko luokassa toimittu niiden mukaisesti?</a:t>
            </a:r>
            <a:endParaRPr lang="en-US">
              <a:solidFill>
                <a:srgbClr val="000000"/>
              </a:solidFill>
              <a:latin typeface="Calibri"/>
              <a:ea typeface="Calibri"/>
              <a:cs typeface="Calibri"/>
            </a:endParaRPr>
          </a:p>
          <a:p>
            <a:pPr marL="742950" lvl="1" indent="-285750">
              <a:buFont typeface="Calibri,Sans-Serif" panose="020B0604020202020204" pitchFamily="34" charset="0"/>
              <a:buChar char="-"/>
            </a:pPr>
            <a:r>
              <a:rPr lang="fi-FI" sz="2800">
                <a:solidFill>
                  <a:srgbClr val="000000"/>
                </a:solidFill>
                <a:latin typeface="Calibri"/>
                <a:ea typeface="Calibri"/>
                <a:cs typeface="Calibri"/>
              </a:rPr>
              <a:t>Pohditaan yhdessä laadittuja sääntöjä tekojen kautta.</a:t>
            </a:r>
            <a:endParaRPr lang="en-US" sz="2800">
              <a:solidFill>
                <a:srgbClr val="000000"/>
              </a:solidFill>
              <a:latin typeface="Calibri"/>
              <a:ea typeface="Calibri"/>
              <a:cs typeface="Calibri"/>
            </a:endParaRPr>
          </a:p>
          <a:p>
            <a:pPr marL="742950" lvl="1" indent="-285750">
              <a:buFont typeface="Calibri,Sans-Serif" panose="020B0604020202020204" pitchFamily="34" charset="0"/>
              <a:buChar char="-"/>
            </a:pPr>
            <a:r>
              <a:rPr lang="fi-FI" sz="2800">
                <a:solidFill>
                  <a:srgbClr val="000000"/>
                </a:solidFill>
                <a:latin typeface="Calibri"/>
                <a:ea typeface="Calibri"/>
                <a:cs typeface="Calibri"/>
              </a:rPr>
              <a:t>Millaisilla teoilla arvot toteutuvat?</a:t>
            </a:r>
            <a:endParaRPr lang="en-US" sz="2800">
              <a:solidFill>
                <a:srgbClr val="000000"/>
              </a:solidFill>
              <a:latin typeface="Calibri"/>
              <a:ea typeface="Calibri"/>
              <a:cs typeface="Calibri"/>
            </a:endParaRPr>
          </a:p>
          <a:p>
            <a:pPr marL="457200" lvl="1" indent="0">
              <a:buNone/>
            </a:pPr>
            <a:endParaRPr lang="fi-FI" sz="2800">
              <a:solidFill>
                <a:srgbClr val="000000"/>
              </a:solidFill>
              <a:latin typeface="Calibri"/>
              <a:ea typeface="Calibri"/>
              <a:cs typeface="Calibri"/>
            </a:endParaRPr>
          </a:p>
          <a:p>
            <a:pPr marL="457200" lvl="1" indent="0">
              <a:buNone/>
            </a:pPr>
            <a:r>
              <a:rPr lang="fi-FI" sz="2800">
                <a:solidFill>
                  <a:srgbClr val="000000"/>
                </a:solidFill>
                <a:latin typeface="Calibri"/>
                <a:ea typeface="Calibri"/>
                <a:cs typeface="Calibri"/>
              </a:rPr>
              <a:t>--&gt; Mietitään tekoja, jotka edesauttavat ryhmän toimintaa. </a:t>
            </a:r>
            <a:endParaRPr lang="fi-FI" sz="2800">
              <a:latin typeface="Calibri"/>
              <a:ea typeface="Calibri"/>
              <a:cs typeface="Calibri"/>
            </a:endParaRPr>
          </a:p>
        </p:txBody>
      </p:sp>
    </p:spTree>
    <p:extLst>
      <p:ext uri="{BB962C8B-B14F-4D97-AF65-F5344CB8AC3E}">
        <p14:creationId xmlns:p14="http://schemas.microsoft.com/office/powerpoint/2010/main" val="4268297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B0A5025-8897-315A-E6BB-9F704AD317EB}"/>
              </a:ext>
            </a:extLst>
          </p:cNvPr>
          <p:cNvSpPr>
            <a:spLocks noGrp="1"/>
          </p:cNvSpPr>
          <p:nvPr>
            <p:ph type="ctrTitle"/>
          </p:nvPr>
        </p:nvSpPr>
        <p:spPr/>
        <p:txBody>
          <a:bodyPr/>
          <a:lstStyle/>
          <a:p>
            <a:r>
              <a:rPr lang="fi-FI"/>
              <a:t>Kiitos! </a:t>
            </a:r>
            <a:r>
              <a:rPr lang="fi-FI">
                <a:sym typeface="Wingdings" panose="05000000000000000000" pitchFamily="2" charset="2"/>
              </a:rPr>
              <a:t></a:t>
            </a:r>
            <a:endParaRPr lang="fi-FI"/>
          </a:p>
        </p:txBody>
      </p:sp>
    </p:spTree>
    <p:extLst>
      <p:ext uri="{BB962C8B-B14F-4D97-AF65-F5344CB8AC3E}">
        <p14:creationId xmlns:p14="http://schemas.microsoft.com/office/powerpoint/2010/main" val="1416729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CA0181-B837-5001-3F63-48ECE1388865}"/>
              </a:ext>
            </a:extLst>
          </p:cNvPr>
          <p:cNvSpPr>
            <a:spLocks noGrp="1"/>
          </p:cNvSpPr>
          <p:nvPr>
            <p:ph type="title"/>
          </p:nvPr>
        </p:nvSpPr>
        <p:spPr/>
        <p:txBody>
          <a:bodyPr/>
          <a:lstStyle/>
          <a:p>
            <a:r>
              <a:rPr lang="fi-FI">
                <a:ea typeface="Calibri Light"/>
                <a:cs typeface="Calibri Light"/>
              </a:rPr>
              <a:t>Lähteet:</a:t>
            </a:r>
            <a:endParaRPr lang="fi-FI"/>
          </a:p>
        </p:txBody>
      </p:sp>
      <p:sp>
        <p:nvSpPr>
          <p:cNvPr id="3" name="Sisällön paikkamerkki 2">
            <a:extLst>
              <a:ext uri="{FF2B5EF4-FFF2-40B4-BE49-F238E27FC236}">
                <a16:creationId xmlns:a16="http://schemas.microsoft.com/office/drawing/2014/main" id="{9A254E25-553F-0D46-7A7F-5F106DACA717}"/>
              </a:ext>
            </a:extLst>
          </p:cNvPr>
          <p:cNvSpPr>
            <a:spLocks noGrp="1"/>
          </p:cNvSpPr>
          <p:nvPr>
            <p:ph idx="1"/>
          </p:nvPr>
        </p:nvSpPr>
        <p:spPr/>
        <p:txBody>
          <a:bodyPr vert="horz" lIns="91440" tIns="45720" rIns="91440" bIns="45720" rtlCol="0" anchor="t">
            <a:normAutofit/>
          </a:bodyPr>
          <a:lstStyle/>
          <a:p>
            <a:r>
              <a:rPr lang="fi-FI" sz="2000">
                <a:ea typeface="+mn-lt"/>
                <a:cs typeface="+mn-lt"/>
              </a:rPr>
              <a:t>Suomen Punainen Risti &amp; MIELI ry – Kaveritaitoja-ohjelma</a:t>
            </a:r>
          </a:p>
          <a:p>
            <a:r>
              <a:rPr lang="fi-FI" sz="2000">
                <a:ea typeface="Calibri" panose="020F0502020204030204"/>
                <a:cs typeface="Calibri" panose="020F0502020204030204"/>
              </a:rPr>
              <a:t>Opetushallitus; </a:t>
            </a:r>
            <a:r>
              <a:rPr lang="fi-FI" sz="2000">
                <a:ea typeface="Calibri" panose="020F0502020204030204"/>
                <a:cs typeface="Calibri" panose="020F0502020204030204"/>
                <a:hlinkClick r:id="rId2"/>
              </a:rPr>
              <a:t>Kaveritaidot ovat harjoiteltavia taitoja | Opetushallitus (oph.fi)</a:t>
            </a:r>
            <a:endParaRPr lang="fi-FI" sz="2000">
              <a:ea typeface="Calibri" panose="020F0502020204030204"/>
              <a:cs typeface="Calibri" panose="020F0502020204030204"/>
            </a:endParaRPr>
          </a:p>
        </p:txBody>
      </p:sp>
    </p:spTree>
    <p:extLst>
      <p:ext uri="{BB962C8B-B14F-4D97-AF65-F5344CB8AC3E}">
        <p14:creationId xmlns:p14="http://schemas.microsoft.com/office/powerpoint/2010/main" val="92126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F8A819-56D8-6B50-1EC4-CEB49707F554}"/>
              </a:ext>
            </a:extLst>
          </p:cNvPr>
          <p:cNvSpPr>
            <a:spLocks noGrp="1"/>
          </p:cNvSpPr>
          <p:nvPr>
            <p:ph idx="1"/>
          </p:nvPr>
        </p:nvSpPr>
        <p:spPr>
          <a:xfrm>
            <a:off x="838200" y="1729170"/>
            <a:ext cx="10515600" cy="3830164"/>
          </a:xfrm>
        </p:spPr>
        <p:txBody>
          <a:bodyPr vert="horz" lIns="91440" tIns="45720" rIns="91440" bIns="45720" rtlCol="0" anchor="t">
            <a:normAutofit/>
          </a:bodyPr>
          <a:lstStyle/>
          <a:p>
            <a:pPr marL="457200" indent="-342900">
              <a:spcBef>
                <a:spcPts val="0"/>
              </a:spcBef>
            </a:pPr>
            <a:endParaRPr lang="en-US" sz="2000">
              <a:latin typeface="Calibri Light"/>
              <a:ea typeface="Calibri"/>
              <a:cs typeface="Calibri"/>
            </a:endParaRPr>
          </a:p>
          <a:p>
            <a:pPr>
              <a:lnSpc>
                <a:spcPct val="100000"/>
              </a:lnSpc>
              <a:spcBef>
                <a:spcPts val="0"/>
              </a:spcBef>
            </a:pPr>
            <a:r>
              <a:rPr lang="fi-FI" sz="2000">
                <a:latin typeface="Avenir Next LT Pro"/>
                <a:ea typeface="Calibri"/>
                <a:cs typeface="Calibri"/>
              </a:rPr>
              <a:t>Tietopaketti aikuiselle (Ohjaajan valkoiset sivut)</a:t>
            </a:r>
            <a:endParaRPr lang="en-US" sz="2000">
              <a:latin typeface="Avenir Next LT Pro"/>
              <a:ea typeface="Calibri"/>
              <a:cs typeface="Calibri"/>
            </a:endParaRPr>
          </a:p>
          <a:p>
            <a:pPr marL="0" indent="0">
              <a:lnSpc>
                <a:spcPct val="100000"/>
              </a:lnSpc>
              <a:spcBef>
                <a:spcPts val="0"/>
              </a:spcBef>
              <a:buNone/>
            </a:pPr>
            <a:endParaRPr lang="fi-FI" sz="2000">
              <a:latin typeface="Avenir Next LT Pro"/>
              <a:ea typeface="Calibri"/>
              <a:cs typeface="Calibri"/>
            </a:endParaRPr>
          </a:p>
          <a:p>
            <a:pPr>
              <a:lnSpc>
                <a:spcPct val="100000"/>
              </a:lnSpc>
              <a:spcBef>
                <a:spcPts val="0"/>
              </a:spcBef>
            </a:pPr>
            <a:r>
              <a:rPr lang="fi-FI" sz="2000">
                <a:latin typeface="Avenir Next LT Pro"/>
                <a:ea typeface="Calibri"/>
                <a:cs typeface="Calibri"/>
              </a:rPr>
              <a:t>Tuntimateriaali nuorille (värisivut)</a:t>
            </a:r>
            <a:endParaRPr lang="en-US" sz="2000">
              <a:ea typeface="Calibri"/>
              <a:cs typeface="Calibri"/>
            </a:endParaRPr>
          </a:p>
          <a:p>
            <a:pPr marL="0" indent="0">
              <a:lnSpc>
                <a:spcPct val="100000"/>
              </a:lnSpc>
              <a:spcBef>
                <a:spcPts val="0"/>
              </a:spcBef>
              <a:buNone/>
            </a:pPr>
            <a:endParaRPr lang="fi-FI" sz="2000">
              <a:latin typeface="Avenir Next LT Pro"/>
              <a:ea typeface="Calibri"/>
              <a:cs typeface="Calibri"/>
            </a:endParaRPr>
          </a:p>
          <a:p>
            <a:pPr marL="571500" indent="-457200">
              <a:lnSpc>
                <a:spcPct val="120000"/>
              </a:lnSpc>
              <a:spcBef>
                <a:spcPts val="0"/>
              </a:spcBef>
            </a:pPr>
            <a:r>
              <a:rPr lang="en-US" sz="2000" err="1">
                <a:latin typeface="Avenir Next LT Pro"/>
                <a:ea typeface="Calibri"/>
                <a:cs typeface="Calibri"/>
              </a:rPr>
              <a:t>Kaveritaidot</a:t>
            </a:r>
            <a:r>
              <a:rPr lang="en-US" sz="2000">
                <a:latin typeface="Avenir Next LT Pro"/>
                <a:ea typeface="Calibri"/>
                <a:cs typeface="Calibri"/>
              </a:rPr>
              <a:t>, </a:t>
            </a:r>
            <a:r>
              <a:rPr lang="en-US" sz="2000" err="1">
                <a:latin typeface="Avenir Next LT Pro"/>
                <a:ea typeface="Calibri"/>
                <a:cs typeface="Calibri"/>
              </a:rPr>
              <a:t>videot</a:t>
            </a:r>
            <a:endParaRPr lang="en-US" sz="2000">
              <a:latin typeface="Avenir Next LT Pro"/>
              <a:ea typeface="Calibri"/>
              <a:cs typeface="Calibri"/>
            </a:endParaRPr>
          </a:p>
          <a:p>
            <a:pPr marL="571500" indent="-457200">
              <a:lnSpc>
                <a:spcPct val="120000"/>
              </a:lnSpc>
              <a:spcBef>
                <a:spcPts val="0"/>
              </a:spcBef>
            </a:pPr>
            <a:r>
              <a:rPr lang="en-US" sz="2000" err="1">
                <a:latin typeface="Avenir Next LT Pro"/>
                <a:ea typeface="Calibri"/>
                <a:cs typeface="Calibri"/>
              </a:rPr>
              <a:t>Juoru</a:t>
            </a:r>
            <a:r>
              <a:rPr lang="en-US" sz="2000">
                <a:latin typeface="Avenir Next LT Pro"/>
                <a:ea typeface="Calibri"/>
                <a:cs typeface="Calibri"/>
              </a:rPr>
              <a:t> tai </a:t>
            </a:r>
            <a:r>
              <a:rPr lang="en-US" sz="2000" err="1">
                <a:latin typeface="Avenir Next LT Pro"/>
                <a:ea typeface="Calibri"/>
                <a:cs typeface="Calibri"/>
              </a:rPr>
              <a:t>piirtojuoru</a:t>
            </a:r>
            <a:r>
              <a:rPr lang="en-US" sz="2000">
                <a:latin typeface="Avenir Next LT Pro"/>
                <a:ea typeface="Calibri"/>
                <a:cs typeface="Calibri"/>
              </a:rPr>
              <a:t> (Voit </a:t>
            </a:r>
            <a:r>
              <a:rPr lang="en-US" sz="2000" err="1">
                <a:latin typeface="Avenir Next LT Pro"/>
                <a:ea typeface="Calibri"/>
                <a:cs typeface="Calibri"/>
              </a:rPr>
              <a:t>valita</a:t>
            </a:r>
            <a:r>
              <a:rPr lang="en-US" sz="2000">
                <a:latin typeface="Avenir Next LT Pro"/>
                <a:ea typeface="Calibri"/>
                <a:cs typeface="Calibri"/>
              </a:rPr>
              <a:t> vain </a:t>
            </a:r>
            <a:r>
              <a:rPr lang="en-US" sz="2000" err="1">
                <a:latin typeface="Avenir Next LT Pro"/>
                <a:ea typeface="Calibri"/>
                <a:cs typeface="Calibri"/>
              </a:rPr>
              <a:t>toisen</a:t>
            </a:r>
            <a:r>
              <a:rPr lang="en-US" sz="2000">
                <a:latin typeface="Avenir Next LT Pro"/>
                <a:ea typeface="Calibri"/>
                <a:cs typeface="Calibri"/>
              </a:rPr>
              <a:t> tai </a:t>
            </a:r>
            <a:r>
              <a:rPr lang="en-US" sz="2000" err="1">
                <a:latin typeface="Avenir Next LT Pro"/>
                <a:ea typeface="Calibri"/>
                <a:cs typeface="Calibri"/>
              </a:rPr>
              <a:t>voitte</a:t>
            </a:r>
            <a:r>
              <a:rPr lang="en-US" sz="2000">
                <a:latin typeface="Avenir Next LT Pro"/>
                <a:ea typeface="Calibri"/>
                <a:cs typeface="Calibri"/>
              </a:rPr>
              <a:t> </a:t>
            </a:r>
            <a:r>
              <a:rPr lang="en-US" sz="2000" err="1">
                <a:latin typeface="Avenir Next LT Pro"/>
                <a:ea typeface="Calibri"/>
                <a:cs typeface="Calibri"/>
              </a:rPr>
              <a:t>tehdä</a:t>
            </a:r>
            <a:r>
              <a:rPr lang="en-US" sz="2000">
                <a:latin typeface="Avenir Next LT Pro"/>
                <a:ea typeface="Calibri"/>
                <a:cs typeface="Calibri"/>
              </a:rPr>
              <a:t> </a:t>
            </a:r>
            <a:r>
              <a:rPr lang="en-US" sz="2000" err="1">
                <a:latin typeface="Avenir Next LT Pro"/>
                <a:ea typeface="Calibri"/>
                <a:cs typeface="Calibri"/>
              </a:rPr>
              <a:t>molemmat</a:t>
            </a:r>
            <a:r>
              <a:rPr lang="en-US" sz="2000">
                <a:latin typeface="Avenir Next LT Pro"/>
                <a:ea typeface="Calibri"/>
                <a:cs typeface="Calibri"/>
              </a:rPr>
              <a:t>)</a:t>
            </a:r>
          </a:p>
          <a:p>
            <a:pPr marL="571500" indent="-457200">
              <a:lnSpc>
                <a:spcPct val="120000"/>
              </a:lnSpc>
              <a:spcBef>
                <a:spcPts val="0"/>
              </a:spcBef>
            </a:pPr>
            <a:r>
              <a:rPr lang="en-US" sz="2000">
                <a:latin typeface="Avenir Next LT Pro"/>
                <a:ea typeface="Calibri"/>
                <a:cs typeface="Calibri"/>
              </a:rPr>
              <a:t>Video (2:30) </a:t>
            </a:r>
            <a:r>
              <a:rPr lang="en-US" sz="2000" err="1">
                <a:latin typeface="Avenir Next LT Pro"/>
                <a:ea typeface="Calibri"/>
                <a:cs typeface="Calibri"/>
              </a:rPr>
              <a:t>sekä</a:t>
            </a:r>
            <a:r>
              <a:rPr lang="en-US" sz="2000">
                <a:latin typeface="Avenir Next LT Pro"/>
                <a:ea typeface="Calibri"/>
                <a:cs typeface="Calibri"/>
              </a:rPr>
              <a:t> </a:t>
            </a:r>
            <a:r>
              <a:rPr lang="en-US" sz="2000" err="1">
                <a:latin typeface="Avenir Next LT Pro"/>
                <a:ea typeface="Calibri"/>
                <a:cs typeface="Calibri"/>
              </a:rPr>
              <a:t>tilannekuvat</a:t>
            </a:r>
            <a:r>
              <a:rPr lang="en-US" sz="2000">
                <a:latin typeface="Avenir Next LT Pro"/>
                <a:ea typeface="Calibri"/>
                <a:cs typeface="Calibri"/>
              </a:rPr>
              <a:t>, </a:t>
            </a:r>
            <a:r>
              <a:rPr lang="en-US" sz="2000" err="1">
                <a:latin typeface="Avenir Next LT Pro"/>
                <a:ea typeface="Calibri"/>
                <a:cs typeface="Calibri"/>
              </a:rPr>
              <a:t>joiden</a:t>
            </a:r>
            <a:r>
              <a:rPr lang="en-US" sz="2000">
                <a:latin typeface="Avenir Next LT Pro"/>
                <a:ea typeface="Calibri"/>
                <a:cs typeface="Calibri"/>
              </a:rPr>
              <a:t> </a:t>
            </a:r>
            <a:r>
              <a:rPr lang="en-US" sz="2000" err="1">
                <a:latin typeface="Avenir Next LT Pro"/>
                <a:ea typeface="Calibri"/>
                <a:cs typeface="Calibri"/>
              </a:rPr>
              <a:t>pohjalta</a:t>
            </a:r>
            <a:r>
              <a:rPr lang="en-US" sz="2000">
                <a:latin typeface="Avenir Next LT Pro"/>
                <a:ea typeface="Calibri"/>
                <a:cs typeface="Calibri"/>
              </a:rPr>
              <a:t> </a:t>
            </a:r>
            <a:r>
              <a:rPr lang="en-US" sz="2000" err="1">
                <a:latin typeface="Avenir Next LT Pro"/>
                <a:ea typeface="Calibri"/>
                <a:cs typeface="Calibri"/>
              </a:rPr>
              <a:t>tehtävä</a:t>
            </a:r>
            <a:r>
              <a:rPr lang="en-US" sz="2000">
                <a:latin typeface="Avenir Next LT Pro"/>
                <a:ea typeface="Calibri"/>
                <a:cs typeface="Calibri"/>
              </a:rPr>
              <a:t> </a:t>
            </a:r>
            <a:r>
              <a:rPr lang="en-US" sz="2000" err="1">
                <a:latin typeface="Avenir Next LT Pro"/>
                <a:ea typeface="Calibri"/>
                <a:cs typeface="Calibri"/>
              </a:rPr>
              <a:t>pienryhmissä</a:t>
            </a:r>
            <a:r>
              <a:rPr lang="en-US" sz="2000">
                <a:latin typeface="Avenir Next LT Pro"/>
                <a:ea typeface="Calibri"/>
                <a:cs typeface="Calibri"/>
              </a:rPr>
              <a:t>.</a:t>
            </a:r>
          </a:p>
          <a:p>
            <a:pPr marL="571500" indent="-457200">
              <a:lnSpc>
                <a:spcPct val="120000"/>
              </a:lnSpc>
              <a:spcBef>
                <a:spcPts val="0"/>
              </a:spcBef>
            </a:pPr>
            <a:r>
              <a:rPr lang="en-US" sz="2000" err="1">
                <a:latin typeface="Avenir Next LT Pro"/>
                <a:ea typeface="Calibri"/>
                <a:cs typeface="Calibri"/>
              </a:rPr>
              <a:t>Luokan</a:t>
            </a:r>
            <a:r>
              <a:rPr lang="en-US" sz="2000">
                <a:latin typeface="Avenir Next LT Pro"/>
                <a:ea typeface="Calibri"/>
                <a:cs typeface="Calibri"/>
              </a:rPr>
              <a:t> </a:t>
            </a:r>
            <a:r>
              <a:rPr lang="en-US" sz="2000" err="1">
                <a:latin typeface="Avenir Next LT Pro"/>
                <a:ea typeface="Calibri"/>
                <a:cs typeface="Calibri"/>
              </a:rPr>
              <a:t>sääntöjen</a:t>
            </a:r>
            <a:r>
              <a:rPr lang="en-US" sz="2000">
                <a:latin typeface="Avenir Next LT Pro"/>
                <a:ea typeface="Calibri"/>
                <a:cs typeface="Calibri"/>
              </a:rPr>
              <a:t> ja </a:t>
            </a:r>
            <a:r>
              <a:rPr lang="en-US" sz="2000" err="1">
                <a:latin typeface="Avenir Next LT Pro"/>
                <a:ea typeface="Calibri"/>
                <a:cs typeface="Calibri"/>
              </a:rPr>
              <a:t>arvojen</a:t>
            </a:r>
            <a:r>
              <a:rPr lang="en-US" sz="2000">
                <a:latin typeface="Avenir Next LT Pro"/>
                <a:ea typeface="Calibri"/>
                <a:cs typeface="Calibri"/>
              </a:rPr>
              <a:t> </a:t>
            </a:r>
            <a:r>
              <a:rPr lang="en-US" sz="2000" err="1">
                <a:latin typeface="Avenir Next LT Pro"/>
                <a:ea typeface="Calibri"/>
                <a:cs typeface="Calibri"/>
              </a:rPr>
              <a:t>kertaaminen</a:t>
            </a:r>
            <a:r>
              <a:rPr lang="en-US" sz="2000">
                <a:latin typeface="Avenir Next LT Pro"/>
                <a:ea typeface="Calibri"/>
                <a:cs typeface="Calibri"/>
              </a:rPr>
              <a:t> (</a:t>
            </a:r>
            <a:r>
              <a:rPr lang="en-US" sz="2000" err="1">
                <a:latin typeface="Avenir Next LT Pro"/>
                <a:ea typeface="Calibri"/>
                <a:cs typeface="Calibri"/>
              </a:rPr>
              <a:t>luokan</a:t>
            </a:r>
            <a:r>
              <a:rPr lang="en-US" sz="2000">
                <a:latin typeface="Avenir Next LT Pro"/>
                <a:ea typeface="Calibri"/>
                <a:cs typeface="Calibri"/>
              </a:rPr>
              <a:t> </a:t>
            </a:r>
            <a:r>
              <a:rPr lang="en-US" sz="2000" err="1">
                <a:latin typeface="Avenir Next LT Pro"/>
                <a:ea typeface="Calibri"/>
                <a:cs typeface="Calibri"/>
              </a:rPr>
              <a:t>sääntökukkanen</a:t>
            </a:r>
            <a:r>
              <a:rPr lang="en-US" sz="2000">
                <a:latin typeface="Avenir Next LT Pro"/>
                <a:ea typeface="Calibri"/>
                <a:cs typeface="Calibri"/>
              </a:rPr>
              <a:t>)</a:t>
            </a:r>
          </a:p>
          <a:p>
            <a:pPr marL="400050" indent="-342900"/>
            <a:endParaRPr lang="en-US" sz="2000">
              <a:latin typeface="Calibri Light"/>
              <a:ea typeface="Calibri"/>
              <a:cs typeface="Calibri"/>
            </a:endParaRPr>
          </a:p>
          <a:p>
            <a:pPr marL="57150" indent="0">
              <a:buNone/>
            </a:pPr>
            <a:endParaRPr lang="en-US" sz="2000">
              <a:latin typeface="Calibri Light"/>
              <a:ea typeface="Calibri"/>
              <a:cs typeface="Calibri"/>
            </a:endParaRPr>
          </a:p>
          <a:p>
            <a:pPr marL="57150" indent="0">
              <a:buNone/>
            </a:pPr>
            <a:endParaRPr lang="en-US" sz="2000" b="1">
              <a:ea typeface="Calibri"/>
              <a:cs typeface="Calibri"/>
            </a:endParaRPr>
          </a:p>
          <a:p>
            <a:pPr marL="0" indent="0">
              <a:buNone/>
            </a:pPr>
            <a:endParaRPr lang="en-US" sz="2600">
              <a:ea typeface="Calibri"/>
              <a:cs typeface="Calibri"/>
            </a:endParaRPr>
          </a:p>
        </p:txBody>
      </p:sp>
      <p:sp>
        <p:nvSpPr>
          <p:cNvPr id="2" name="Otsikko 1">
            <a:extLst>
              <a:ext uri="{FF2B5EF4-FFF2-40B4-BE49-F238E27FC236}">
                <a16:creationId xmlns:a16="http://schemas.microsoft.com/office/drawing/2014/main" id="{E2F320AA-D3DD-0360-0351-22A886B3A21D}"/>
              </a:ext>
            </a:extLst>
          </p:cNvPr>
          <p:cNvSpPr>
            <a:spLocks noGrp="1"/>
          </p:cNvSpPr>
          <p:nvPr>
            <p:ph type="title"/>
          </p:nvPr>
        </p:nvSpPr>
        <p:spPr/>
        <p:txBody>
          <a:bodyPr/>
          <a:lstStyle/>
          <a:p>
            <a:r>
              <a:rPr lang="fi-FI"/>
              <a:t>Mielitunti: Kaveritaidot</a:t>
            </a:r>
          </a:p>
        </p:txBody>
      </p:sp>
    </p:spTree>
    <p:extLst>
      <p:ext uri="{BB962C8B-B14F-4D97-AF65-F5344CB8AC3E}">
        <p14:creationId xmlns:p14="http://schemas.microsoft.com/office/powerpoint/2010/main" val="35492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5BD2F5-95D3-9945-1141-6D4BACADD2B9}"/>
              </a:ext>
            </a:extLst>
          </p:cNvPr>
          <p:cNvSpPr>
            <a:spLocks noGrp="1"/>
          </p:cNvSpPr>
          <p:nvPr>
            <p:ph type="title"/>
          </p:nvPr>
        </p:nvSpPr>
        <p:spPr/>
        <p:txBody>
          <a:bodyPr/>
          <a:lstStyle/>
          <a:p>
            <a:r>
              <a:rPr lang="fi-FI"/>
              <a:t>Tietopaketti mielitunnin-ohjaajalle</a:t>
            </a:r>
          </a:p>
        </p:txBody>
      </p:sp>
      <p:sp>
        <p:nvSpPr>
          <p:cNvPr id="3" name="Sisällön paikkamerkki 2">
            <a:extLst>
              <a:ext uri="{FF2B5EF4-FFF2-40B4-BE49-F238E27FC236}">
                <a16:creationId xmlns:a16="http://schemas.microsoft.com/office/drawing/2014/main" id="{B0A20DC0-1DD1-2D81-6A1E-41F023E132F7}"/>
              </a:ext>
            </a:extLst>
          </p:cNvPr>
          <p:cNvSpPr>
            <a:spLocks noGrp="1"/>
          </p:cNvSpPr>
          <p:nvPr>
            <p:ph idx="1"/>
          </p:nvPr>
        </p:nvSpPr>
        <p:spPr/>
        <p:txBody>
          <a:bodyPr vert="horz" lIns="91440" tIns="45720" rIns="91440" bIns="45720" rtlCol="0" anchor="t">
            <a:noAutofit/>
          </a:bodyPr>
          <a:lstStyle/>
          <a:p>
            <a:pPr>
              <a:buFont typeface="Arial"/>
              <a:buChar char="•"/>
            </a:pPr>
            <a:r>
              <a:rPr lang="fi-FI" sz="2000">
                <a:latin typeface="Calibri"/>
                <a:ea typeface="Calibri"/>
                <a:cs typeface="Calibri"/>
              </a:rPr>
              <a:t>Hyvät kaveritaidot eivät ole juuri kenessäkään meistä automaattisesti, vaan jokainen tarvitsee harjoitusta ja rohkaisua ainakin johonkin osa-alueeseen. Varmuus löytyy vain harjoittelun, toiston ja kokemuksen myötä. Siksi onkin luonnollista, että erityisesti nuoret kokevat tarvitsevansa tukea näissä taidoissa.</a:t>
            </a:r>
            <a:endParaRPr lang="en-US" sz="2000">
              <a:latin typeface="Calibri"/>
              <a:ea typeface="Calibri"/>
              <a:cs typeface="Calibri"/>
            </a:endParaRPr>
          </a:p>
          <a:p>
            <a:pPr>
              <a:buFont typeface="Arial"/>
              <a:buChar char="•"/>
            </a:pPr>
            <a:r>
              <a:rPr lang="fi-FI" sz="2000">
                <a:latin typeface="Calibri"/>
                <a:ea typeface="Calibri"/>
                <a:cs typeface="Calibri"/>
              </a:rPr>
              <a:t>Harjoitteluun tarvitaan myös mahdollisuuksia olla vuorovaikutuksessa erilaisten ihmisten kanssa. Tästä syystä on syytä olla huolissaan erityisesti yksin jäävistä lapsista ja nuorista. Ne, joille kaveritaitojen treenaamisesta olisi eniten hyötyä, eivät pääse harjoittelemaan yhtä paljon kuin muut.</a:t>
            </a:r>
            <a:endParaRPr lang="en-US" sz="2000">
              <a:latin typeface="Calibri"/>
              <a:ea typeface="Calibri"/>
              <a:cs typeface="Calibri"/>
            </a:endParaRPr>
          </a:p>
          <a:p>
            <a:pPr>
              <a:buFont typeface="Arial"/>
              <a:buChar char="•"/>
            </a:pPr>
            <a:r>
              <a:rPr lang="fi-FI" sz="2000">
                <a:latin typeface="Calibri"/>
                <a:ea typeface="Calibri"/>
                <a:cs typeface="Calibri"/>
              </a:rPr>
              <a:t>Kaveri- ja sosiaalisten taitojen tukemiseen pitäisi kiinnittää huomiota kaikilla nuorten elämänalueilla: kotona, koulussa ja harrastuksissa. Onhan kyse kenties ihmisyyden tärkeimmistä taidoista.</a:t>
            </a:r>
            <a:endParaRPr lang="en-US" sz="2000">
              <a:latin typeface="Calibri"/>
              <a:ea typeface="Calibri"/>
              <a:cs typeface="Calibri"/>
            </a:endParaRPr>
          </a:p>
          <a:p>
            <a:pPr marL="0" indent="0">
              <a:buNone/>
            </a:pPr>
            <a:endParaRPr lang="fi-FI" sz="2000">
              <a:latin typeface="Calibri"/>
              <a:ea typeface="Calibri"/>
              <a:cs typeface="Calibri"/>
            </a:endParaRPr>
          </a:p>
          <a:p>
            <a:pPr marL="0" indent="0">
              <a:buNone/>
            </a:pPr>
            <a:r>
              <a:rPr lang="fi-FI" sz="2000">
                <a:latin typeface="Calibri"/>
                <a:ea typeface="Calibri"/>
                <a:cs typeface="Calibri"/>
              </a:rPr>
              <a:t>Lähde:</a:t>
            </a:r>
            <a:r>
              <a:rPr lang="fi-FI" sz="2000">
                <a:latin typeface="Calibri"/>
                <a:ea typeface="Calibri"/>
                <a:cs typeface="Calibri"/>
                <a:hlinkClick r:id="rId2"/>
              </a:rPr>
              <a:t>Kaveritaidot ovat harjoiteltavia taitoja | Opetushallitus (oph.fi)</a:t>
            </a:r>
            <a:endParaRPr lang="fi-FI" sz="2000">
              <a:ea typeface="Calibri"/>
              <a:cs typeface="Calibri"/>
            </a:endParaRPr>
          </a:p>
        </p:txBody>
      </p:sp>
      <p:sp>
        <p:nvSpPr>
          <p:cNvPr id="4" name="Sisällön paikkamerkki 3">
            <a:extLst>
              <a:ext uri="{FF2B5EF4-FFF2-40B4-BE49-F238E27FC236}">
                <a16:creationId xmlns:a16="http://schemas.microsoft.com/office/drawing/2014/main" id="{0684EBF8-5360-BCA0-DED9-064C40B30B45}"/>
              </a:ext>
            </a:extLst>
          </p:cNvPr>
          <p:cNvSpPr>
            <a:spLocks noGrp="1"/>
          </p:cNvSpPr>
          <p:nvPr>
            <p:ph sz="half" idx="4294967295"/>
          </p:nvPr>
        </p:nvSpPr>
        <p:spPr>
          <a:xfrm>
            <a:off x="7010400" y="1825625"/>
            <a:ext cx="5181600" cy="4351338"/>
          </a:xfrm>
        </p:spPr>
        <p:txBody>
          <a:bodyPr vert="horz" lIns="91440" tIns="45720" rIns="91440" bIns="45720" rtlCol="0" anchor="t">
            <a:noAutofit/>
          </a:bodyPr>
          <a:lstStyle/>
          <a:p>
            <a:pPr algn="l" rtl="0" fontAlgn="base"/>
            <a:endParaRPr lang="fi-FI" sz="1400" b="0" i="0">
              <a:solidFill>
                <a:srgbClr val="000000"/>
              </a:solidFill>
              <a:effectLst/>
            </a:endParaRPr>
          </a:p>
          <a:p>
            <a:endParaRPr lang="fi-FI" sz="1400"/>
          </a:p>
        </p:txBody>
      </p:sp>
    </p:spTree>
    <p:extLst>
      <p:ext uri="{BB962C8B-B14F-4D97-AF65-F5344CB8AC3E}">
        <p14:creationId xmlns:p14="http://schemas.microsoft.com/office/powerpoint/2010/main" val="161456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0E4F9A5-D91A-1795-C692-F531865E2634}"/>
              </a:ext>
            </a:extLst>
          </p:cNvPr>
          <p:cNvSpPr>
            <a:spLocks noGrp="1"/>
          </p:cNvSpPr>
          <p:nvPr>
            <p:ph type="ctrTitle"/>
          </p:nvPr>
        </p:nvSpPr>
        <p:spPr>
          <a:xfrm>
            <a:off x="1524000" y="1122363"/>
            <a:ext cx="9144000" cy="1297354"/>
          </a:xfrm>
        </p:spPr>
        <p:txBody>
          <a:bodyPr/>
          <a:lstStyle/>
          <a:p>
            <a:r>
              <a:rPr lang="fi-FI"/>
              <a:t>Mielitunti: Kaveritaidot</a:t>
            </a:r>
          </a:p>
        </p:txBody>
      </p:sp>
      <p:sp>
        <p:nvSpPr>
          <p:cNvPr id="8" name="Alaotsikko 7">
            <a:extLst>
              <a:ext uri="{FF2B5EF4-FFF2-40B4-BE49-F238E27FC236}">
                <a16:creationId xmlns:a16="http://schemas.microsoft.com/office/drawing/2014/main" id="{34AE3509-7B0B-017F-1631-47027839A814}"/>
              </a:ext>
            </a:extLst>
          </p:cNvPr>
          <p:cNvSpPr>
            <a:spLocks noGrp="1"/>
          </p:cNvSpPr>
          <p:nvPr>
            <p:ph type="subTitle" idx="1"/>
          </p:nvPr>
        </p:nvSpPr>
        <p:spPr>
          <a:xfrm>
            <a:off x="1524000" y="2757976"/>
            <a:ext cx="9144000" cy="1655762"/>
          </a:xfrm>
        </p:spPr>
        <p:txBody>
          <a:bodyPr vert="horz" lIns="91440" tIns="45720" rIns="91440" bIns="45720" rtlCol="0" anchor="t">
            <a:normAutofit/>
          </a:bodyPr>
          <a:lstStyle/>
          <a:p>
            <a:r>
              <a:rPr lang="fi-FI" sz="2800"/>
              <a:t>Tällä mielitunnilla saadaan tietoa, mitä kaikkea kuuluu kaveritaitoihin sekä syvennytään taitoihin olla tekemisissä muiden ihmisten kanssa. </a:t>
            </a:r>
            <a:endParaRPr lang="fi-FI" sz="2800">
              <a:ea typeface="Calibri"/>
              <a:cs typeface="Calibri"/>
            </a:endParaRPr>
          </a:p>
        </p:txBody>
      </p:sp>
    </p:spTree>
    <p:extLst>
      <p:ext uri="{BB962C8B-B14F-4D97-AF65-F5344CB8AC3E}">
        <p14:creationId xmlns:p14="http://schemas.microsoft.com/office/powerpoint/2010/main" val="295228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8A65C6-5C5A-621E-CE33-E142A51A7507}"/>
              </a:ext>
            </a:extLst>
          </p:cNvPr>
          <p:cNvSpPr>
            <a:spLocks noGrp="1"/>
          </p:cNvSpPr>
          <p:nvPr>
            <p:ph type="title"/>
          </p:nvPr>
        </p:nvSpPr>
        <p:spPr>
          <a:xfrm>
            <a:off x="504173" y="104166"/>
            <a:ext cx="10515600" cy="915256"/>
          </a:xfrm>
        </p:spPr>
        <p:txBody>
          <a:bodyPr>
            <a:normAutofit/>
          </a:bodyPr>
          <a:lstStyle/>
          <a:p>
            <a:r>
              <a:rPr lang="fi-FI">
                <a:latin typeface="Calibri Light"/>
                <a:ea typeface="Calibri Light"/>
                <a:cs typeface="Calibri Light"/>
              </a:rPr>
              <a:t>Kaveritaidot</a:t>
            </a:r>
          </a:p>
          <a:p>
            <a:endParaRPr lang="en-US" sz="1200">
              <a:latin typeface="Aptos"/>
            </a:endParaRPr>
          </a:p>
        </p:txBody>
      </p:sp>
      <p:pic>
        <p:nvPicPr>
          <p:cNvPr id="4" name="Kuva 3" descr="Kuva, joka sisältää kohteen teksti, Ihmisen kasvot, lasit, henkilö&#10;&#10;Kuvaus luotu automaattisesti">
            <a:extLst>
              <a:ext uri="{FF2B5EF4-FFF2-40B4-BE49-F238E27FC236}">
                <a16:creationId xmlns:a16="http://schemas.microsoft.com/office/drawing/2014/main" id="{0EF5FF50-5277-D5DD-8ACE-15AD8C796B47}"/>
              </a:ext>
            </a:extLst>
          </p:cNvPr>
          <p:cNvPicPr>
            <a:picLocks noChangeAspect="1"/>
          </p:cNvPicPr>
          <p:nvPr/>
        </p:nvPicPr>
        <p:blipFill>
          <a:blip r:embed="rId2"/>
          <a:stretch>
            <a:fillRect/>
          </a:stretch>
        </p:blipFill>
        <p:spPr>
          <a:xfrm>
            <a:off x="7334250" y="0"/>
            <a:ext cx="4857750" cy="6868438"/>
          </a:xfrm>
          <a:prstGeom prst="rect">
            <a:avLst/>
          </a:prstGeom>
        </p:spPr>
      </p:pic>
      <p:sp>
        <p:nvSpPr>
          <p:cNvPr id="3" name="Sisällön paikkamerkki 2">
            <a:extLst>
              <a:ext uri="{FF2B5EF4-FFF2-40B4-BE49-F238E27FC236}">
                <a16:creationId xmlns:a16="http://schemas.microsoft.com/office/drawing/2014/main" id="{423EAE77-B9C6-7EC5-67E4-46B65BF8EC01}"/>
              </a:ext>
            </a:extLst>
          </p:cNvPr>
          <p:cNvSpPr>
            <a:spLocks noGrp="1"/>
          </p:cNvSpPr>
          <p:nvPr>
            <p:ph idx="1"/>
          </p:nvPr>
        </p:nvSpPr>
        <p:spPr>
          <a:xfrm>
            <a:off x="187329" y="264966"/>
            <a:ext cx="7001059" cy="4830464"/>
          </a:xfrm>
        </p:spPr>
        <p:txBody>
          <a:bodyPr vert="horz" lIns="91440" tIns="45720" rIns="91440" bIns="45720" rtlCol="0" anchor="t">
            <a:noAutofit/>
          </a:bodyPr>
          <a:lstStyle/>
          <a:p>
            <a:pPr>
              <a:buFont typeface="Calibri,Sans-Serif" panose="020B0604020202020204" pitchFamily="34" charset="0"/>
              <a:buChar char="-"/>
            </a:pPr>
            <a:endParaRPr lang="fi-FI" sz="2200" dirty="0">
              <a:ea typeface="Calibri" panose="020F0502020204030204"/>
              <a:cs typeface="Calibri" panose="020F0502020204030204"/>
            </a:endParaRPr>
          </a:p>
          <a:p>
            <a:r>
              <a:rPr lang="en-US" sz="2200" err="1">
                <a:latin typeface="Calibri"/>
                <a:ea typeface="Calibri"/>
                <a:cs typeface="Calibri"/>
              </a:rPr>
              <a:t>Uuteen</a:t>
            </a:r>
            <a:r>
              <a:rPr lang="en-US" sz="2200" dirty="0">
                <a:latin typeface="Calibri"/>
                <a:ea typeface="Calibri"/>
                <a:cs typeface="Calibri"/>
              </a:rPr>
              <a:t> </a:t>
            </a:r>
            <a:r>
              <a:rPr lang="en-US" sz="2200" err="1">
                <a:latin typeface="Calibri"/>
                <a:ea typeface="Calibri"/>
                <a:cs typeface="Calibri"/>
              </a:rPr>
              <a:t>ihmiseen</a:t>
            </a:r>
            <a:r>
              <a:rPr lang="en-US" sz="2200" dirty="0">
                <a:latin typeface="Calibri"/>
                <a:ea typeface="Calibri"/>
                <a:cs typeface="Calibri"/>
              </a:rPr>
              <a:t> </a:t>
            </a:r>
            <a:r>
              <a:rPr lang="en-US" sz="2200" err="1">
                <a:latin typeface="Calibri"/>
                <a:ea typeface="Calibri"/>
                <a:cs typeface="Calibri"/>
              </a:rPr>
              <a:t>tutustuminen</a:t>
            </a:r>
            <a:r>
              <a:rPr lang="en-US" sz="2200" dirty="0">
                <a:latin typeface="Calibri"/>
                <a:ea typeface="Calibri"/>
                <a:cs typeface="Calibri"/>
              </a:rPr>
              <a:t> on </a:t>
            </a:r>
            <a:r>
              <a:rPr lang="en-US" sz="2200" err="1">
                <a:latin typeface="Calibri"/>
                <a:ea typeface="Calibri"/>
                <a:cs typeface="Calibri"/>
              </a:rPr>
              <a:t>aina</a:t>
            </a:r>
            <a:r>
              <a:rPr lang="en-US" sz="2200" dirty="0">
                <a:latin typeface="Calibri"/>
                <a:ea typeface="Calibri"/>
                <a:cs typeface="Calibri"/>
              </a:rPr>
              <a:t> </a:t>
            </a:r>
            <a:r>
              <a:rPr lang="en-US" sz="2200" err="1">
                <a:latin typeface="Calibri"/>
                <a:ea typeface="Calibri"/>
                <a:cs typeface="Calibri"/>
              </a:rPr>
              <a:t>jännittävä</a:t>
            </a:r>
            <a:r>
              <a:rPr lang="en-US" sz="2200" dirty="0">
                <a:latin typeface="Calibri"/>
                <a:ea typeface="Calibri"/>
                <a:cs typeface="Calibri"/>
              </a:rPr>
              <a:t> </a:t>
            </a:r>
            <a:r>
              <a:rPr lang="en-US" sz="2200" err="1">
                <a:latin typeface="Calibri"/>
                <a:ea typeface="Calibri"/>
                <a:cs typeface="Calibri"/>
              </a:rPr>
              <a:t>tilanne</a:t>
            </a:r>
            <a:r>
              <a:rPr lang="en-US" sz="2200" dirty="0">
                <a:latin typeface="Calibri"/>
                <a:ea typeface="Calibri"/>
                <a:cs typeface="Calibri"/>
              </a:rPr>
              <a:t>. Emme </a:t>
            </a:r>
            <a:r>
              <a:rPr lang="en-US" sz="2200" err="1">
                <a:latin typeface="Calibri"/>
                <a:ea typeface="Calibri"/>
                <a:cs typeface="Calibri"/>
              </a:rPr>
              <a:t>voi</a:t>
            </a:r>
            <a:r>
              <a:rPr lang="en-US" sz="2200" dirty="0">
                <a:latin typeface="Calibri"/>
                <a:ea typeface="Calibri"/>
                <a:cs typeface="Calibri"/>
              </a:rPr>
              <a:t> </a:t>
            </a:r>
            <a:r>
              <a:rPr lang="en-US" sz="2200" err="1">
                <a:latin typeface="Calibri"/>
                <a:ea typeface="Calibri"/>
                <a:cs typeface="Calibri"/>
              </a:rPr>
              <a:t>koskaan</a:t>
            </a:r>
            <a:r>
              <a:rPr lang="en-US" sz="2200" dirty="0">
                <a:latin typeface="Calibri"/>
                <a:ea typeface="Calibri"/>
                <a:cs typeface="Calibri"/>
              </a:rPr>
              <a:t> </a:t>
            </a:r>
            <a:r>
              <a:rPr lang="en-US" sz="2200" err="1">
                <a:latin typeface="Calibri"/>
                <a:ea typeface="Calibri"/>
                <a:cs typeface="Calibri"/>
              </a:rPr>
              <a:t>tietää</a:t>
            </a:r>
            <a:r>
              <a:rPr lang="en-US" sz="2200" dirty="0">
                <a:latin typeface="Calibri"/>
                <a:ea typeface="Calibri"/>
                <a:cs typeface="Calibri"/>
              </a:rPr>
              <a:t>, </a:t>
            </a:r>
            <a:r>
              <a:rPr lang="en-US" sz="2200" err="1">
                <a:latin typeface="Calibri"/>
                <a:ea typeface="Calibri"/>
                <a:cs typeface="Calibri"/>
              </a:rPr>
              <a:t>miten</a:t>
            </a:r>
            <a:r>
              <a:rPr lang="en-US" sz="2200" dirty="0">
                <a:latin typeface="Calibri"/>
                <a:ea typeface="Calibri"/>
                <a:cs typeface="Calibri"/>
              </a:rPr>
              <a:t> </a:t>
            </a:r>
            <a:r>
              <a:rPr lang="en-US" sz="2200" err="1">
                <a:latin typeface="Calibri"/>
                <a:ea typeface="Calibri"/>
                <a:cs typeface="Calibri"/>
              </a:rPr>
              <a:t>toinen</a:t>
            </a:r>
            <a:r>
              <a:rPr lang="en-US" sz="2200" dirty="0">
                <a:latin typeface="Calibri"/>
                <a:ea typeface="Calibri"/>
                <a:cs typeface="Calibri"/>
              </a:rPr>
              <a:t> </a:t>
            </a:r>
            <a:r>
              <a:rPr lang="en-US" sz="2200" err="1">
                <a:latin typeface="Calibri"/>
                <a:ea typeface="Calibri"/>
                <a:cs typeface="Calibri"/>
              </a:rPr>
              <a:t>meihin</a:t>
            </a:r>
            <a:r>
              <a:rPr lang="en-US" sz="2200" dirty="0">
                <a:latin typeface="Calibri"/>
                <a:ea typeface="Calibri"/>
                <a:cs typeface="Calibri"/>
              </a:rPr>
              <a:t> </a:t>
            </a:r>
            <a:r>
              <a:rPr lang="en-US" sz="2200" err="1">
                <a:latin typeface="Calibri"/>
                <a:ea typeface="Calibri"/>
                <a:cs typeface="Calibri"/>
              </a:rPr>
              <a:t>suhtautuu</a:t>
            </a:r>
            <a:r>
              <a:rPr lang="en-US" sz="2200" dirty="0">
                <a:latin typeface="Calibri"/>
                <a:ea typeface="Calibri"/>
                <a:cs typeface="Calibri"/>
              </a:rPr>
              <a:t>. </a:t>
            </a:r>
          </a:p>
          <a:p>
            <a:r>
              <a:rPr lang="en-US" sz="2200" dirty="0">
                <a:latin typeface="Calibri"/>
                <a:ea typeface="Calibri"/>
                <a:cs typeface="Calibri"/>
              </a:rPr>
              <a:t>Jos </a:t>
            </a:r>
            <a:r>
              <a:rPr lang="en-US" sz="2200" err="1">
                <a:latin typeface="Calibri"/>
                <a:ea typeface="Calibri"/>
                <a:cs typeface="Calibri"/>
              </a:rPr>
              <a:t>ei</a:t>
            </a:r>
            <a:r>
              <a:rPr lang="en-US" sz="2200" dirty="0">
                <a:latin typeface="Calibri"/>
                <a:ea typeface="Calibri"/>
                <a:cs typeface="Calibri"/>
              </a:rPr>
              <a:t> </a:t>
            </a:r>
            <a:r>
              <a:rPr lang="en-US" sz="2200" err="1">
                <a:latin typeface="Calibri"/>
                <a:ea typeface="Calibri"/>
                <a:cs typeface="Calibri"/>
              </a:rPr>
              <a:t>rohkeasti</a:t>
            </a:r>
            <a:r>
              <a:rPr lang="en-US" sz="2200" dirty="0">
                <a:latin typeface="Calibri"/>
                <a:ea typeface="Calibri"/>
                <a:cs typeface="Calibri"/>
              </a:rPr>
              <a:t> </a:t>
            </a:r>
            <a:r>
              <a:rPr lang="en-US" sz="2200" err="1">
                <a:latin typeface="Calibri"/>
                <a:ea typeface="Calibri"/>
                <a:cs typeface="Calibri"/>
              </a:rPr>
              <a:t>kokeile</a:t>
            </a:r>
            <a:r>
              <a:rPr lang="en-US" sz="2200" dirty="0">
                <a:latin typeface="Calibri"/>
                <a:ea typeface="Calibri"/>
                <a:cs typeface="Calibri"/>
              </a:rPr>
              <a:t>, </a:t>
            </a:r>
            <a:r>
              <a:rPr lang="en-US" sz="2200" err="1">
                <a:latin typeface="Calibri"/>
                <a:ea typeface="Calibri"/>
                <a:cs typeface="Calibri"/>
              </a:rPr>
              <a:t>ei</a:t>
            </a:r>
            <a:r>
              <a:rPr lang="en-US" sz="2200" dirty="0">
                <a:latin typeface="Calibri"/>
                <a:ea typeface="Calibri"/>
                <a:cs typeface="Calibri"/>
              </a:rPr>
              <a:t> </a:t>
            </a:r>
            <a:r>
              <a:rPr lang="en-US" sz="2200" err="1">
                <a:latin typeface="Calibri"/>
                <a:ea typeface="Calibri"/>
                <a:cs typeface="Calibri"/>
              </a:rPr>
              <a:t>voi</a:t>
            </a:r>
            <a:r>
              <a:rPr lang="en-US" sz="2200" dirty="0">
                <a:latin typeface="Calibri"/>
                <a:ea typeface="Calibri"/>
                <a:cs typeface="Calibri"/>
              </a:rPr>
              <a:t> </a:t>
            </a:r>
            <a:r>
              <a:rPr lang="en-US" sz="2200" err="1">
                <a:latin typeface="Calibri"/>
                <a:ea typeface="Calibri"/>
                <a:cs typeface="Calibri"/>
              </a:rPr>
              <a:t>onnistuakaan</a:t>
            </a:r>
            <a:r>
              <a:rPr lang="en-US" sz="2200" dirty="0">
                <a:latin typeface="Calibri"/>
                <a:ea typeface="Calibri"/>
                <a:cs typeface="Calibri"/>
              </a:rPr>
              <a:t>. </a:t>
            </a:r>
            <a:r>
              <a:rPr lang="en-US" sz="2200" err="1">
                <a:latin typeface="Calibri"/>
                <a:ea typeface="Calibri"/>
                <a:cs typeface="Calibri"/>
              </a:rPr>
              <a:t>Ihmissuhteiden</a:t>
            </a:r>
            <a:r>
              <a:rPr lang="en-US" sz="2200" dirty="0">
                <a:latin typeface="Calibri"/>
                <a:ea typeface="Calibri"/>
                <a:cs typeface="Calibri"/>
              </a:rPr>
              <a:t> </a:t>
            </a:r>
            <a:r>
              <a:rPr lang="en-US" sz="2200" err="1">
                <a:latin typeface="Calibri"/>
                <a:ea typeface="Calibri"/>
                <a:cs typeface="Calibri"/>
              </a:rPr>
              <a:t>solmiminen</a:t>
            </a:r>
            <a:r>
              <a:rPr lang="en-US" sz="2200" dirty="0">
                <a:latin typeface="Calibri"/>
                <a:ea typeface="Calibri"/>
                <a:cs typeface="Calibri"/>
              </a:rPr>
              <a:t> </a:t>
            </a:r>
            <a:r>
              <a:rPr lang="en-US" sz="2200" err="1">
                <a:latin typeface="Calibri"/>
                <a:ea typeface="Calibri"/>
                <a:cs typeface="Calibri"/>
              </a:rPr>
              <a:t>vaatii</a:t>
            </a:r>
            <a:r>
              <a:rPr lang="en-US" sz="2200" dirty="0">
                <a:latin typeface="Calibri"/>
                <a:ea typeface="Calibri"/>
                <a:cs typeface="Calibri"/>
              </a:rPr>
              <a:t> </a:t>
            </a:r>
            <a:r>
              <a:rPr lang="en-US" sz="2200" err="1">
                <a:latin typeface="Calibri"/>
                <a:ea typeface="Calibri"/>
                <a:cs typeface="Calibri"/>
              </a:rPr>
              <a:t>siis</a:t>
            </a:r>
            <a:r>
              <a:rPr lang="en-US" sz="2200" dirty="0">
                <a:latin typeface="Calibri"/>
                <a:ea typeface="Calibri"/>
                <a:cs typeface="Calibri"/>
              </a:rPr>
              <a:t> </a:t>
            </a:r>
            <a:r>
              <a:rPr lang="en-US" sz="2200" err="1">
                <a:latin typeface="Calibri"/>
                <a:ea typeface="Calibri"/>
                <a:cs typeface="Calibri"/>
              </a:rPr>
              <a:t>rohkeutta</a:t>
            </a:r>
            <a:r>
              <a:rPr lang="en-US" sz="2200" dirty="0">
                <a:latin typeface="Calibri"/>
                <a:ea typeface="Calibri"/>
                <a:cs typeface="Calibri"/>
              </a:rPr>
              <a:t>, </a:t>
            </a:r>
            <a:r>
              <a:rPr lang="en-US" sz="2200" err="1">
                <a:latin typeface="Calibri"/>
                <a:ea typeface="Calibri"/>
                <a:cs typeface="Calibri"/>
              </a:rPr>
              <a:t>avoimuutta</a:t>
            </a:r>
            <a:r>
              <a:rPr lang="en-US" sz="2200" dirty="0">
                <a:latin typeface="Calibri"/>
                <a:ea typeface="Calibri"/>
                <a:cs typeface="Calibri"/>
              </a:rPr>
              <a:t> ja </a:t>
            </a:r>
            <a:r>
              <a:rPr lang="en-US" sz="2200" err="1">
                <a:latin typeface="Calibri"/>
                <a:ea typeface="Calibri"/>
                <a:cs typeface="Calibri"/>
              </a:rPr>
              <a:t>luottamusta</a:t>
            </a:r>
            <a:r>
              <a:rPr lang="en-US" sz="2200" dirty="0">
                <a:latin typeface="Calibri"/>
                <a:ea typeface="Calibri"/>
                <a:cs typeface="Calibri"/>
              </a:rPr>
              <a:t> </a:t>
            </a:r>
            <a:r>
              <a:rPr lang="en-US" sz="2200" err="1">
                <a:latin typeface="Calibri"/>
                <a:ea typeface="Calibri"/>
                <a:cs typeface="Calibri"/>
              </a:rPr>
              <a:t>siihen</a:t>
            </a:r>
            <a:r>
              <a:rPr lang="en-US" sz="2200" dirty="0">
                <a:latin typeface="Calibri"/>
                <a:ea typeface="Calibri"/>
                <a:cs typeface="Calibri"/>
              </a:rPr>
              <a:t>, </a:t>
            </a:r>
            <a:r>
              <a:rPr lang="en-US" sz="2200" err="1">
                <a:latin typeface="Calibri"/>
                <a:ea typeface="Calibri"/>
                <a:cs typeface="Calibri"/>
              </a:rPr>
              <a:t>että</a:t>
            </a:r>
            <a:r>
              <a:rPr lang="en-US" sz="2200" dirty="0">
                <a:latin typeface="Calibri"/>
                <a:ea typeface="Calibri"/>
                <a:cs typeface="Calibri"/>
              </a:rPr>
              <a:t> </a:t>
            </a:r>
            <a:r>
              <a:rPr lang="en-US" sz="2200" err="1">
                <a:latin typeface="Calibri"/>
                <a:ea typeface="Calibri"/>
                <a:cs typeface="Calibri"/>
              </a:rPr>
              <a:t>asiat</a:t>
            </a:r>
            <a:r>
              <a:rPr lang="en-US" sz="2200" dirty="0">
                <a:latin typeface="Calibri"/>
                <a:ea typeface="Calibri"/>
                <a:cs typeface="Calibri"/>
              </a:rPr>
              <a:t> </a:t>
            </a:r>
            <a:r>
              <a:rPr lang="en-US" sz="2200" err="1">
                <a:latin typeface="Calibri"/>
                <a:ea typeface="Calibri"/>
                <a:cs typeface="Calibri"/>
              </a:rPr>
              <a:t>menevät</a:t>
            </a:r>
            <a:r>
              <a:rPr lang="en-US" sz="2200" dirty="0">
                <a:latin typeface="Calibri"/>
                <a:ea typeface="Calibri"/>
                <a:cs typeface="Calibri"/>
              </a:rPr>
              <a:t> </a:t>
            </a:r>
            <a:r>
              <a:rPr lang="en-US" sz="2200" err="1">
                <a:latin typeface="Calibri"/>
                <a:ea typeface="Calibri"/>
                <a:cs typeface="Calibri"/>
              </a:rPr>
              <a:t>hyvin</a:t>
            </a:r>
            <a:r>
              <a:rPr lang="en-US" sz="2200" dirty="0">
                <a:latin typeface="Calibri"/>
                <a:ea typeface="Calibri"/>
                <a:cs typeface="Calibri"/>
              </a:rPr>
              <a:t>, </a:t>
            </a:r>
            <a:r>
              <a:rPr lang="en-US" sz="2200" i="1" dirty="0">
                <a:latin typeface="Calibri"/>
                <a:ea typeface="Calibri"/>
                <a:cs typeface="Calibri"/>
              </a:rPr>
              <a:t>tai </a:t>
            </a:r>
            <a:r>
              <a:rPr lang="en-US" sz="2200" i="1" err="1">
                <a:latin typeface="Calibri"/>
                <a:ea typeface="Calibri"/>
                <a:cs typeface="Calibri"/>
              </a:rPr>
              <a:t>jos</a:t>
            </a:r>
            <a:r>
              <a:rPr lang="en-US" sz="2200" i="1" dirty="0">
                <a:latin typeface="Calibri"/>
                <a:ea typeface="Calibri"/>
                <a:cs typeface="Calibri"/>
              </a:rPr>
              <a:t> </a:t>
            </a:r>
            <a:r>
              <a:rPr lang="en-US" sz="2200" i="1" err="1">
                <a:latin typeface="Calibri"/>
                <a:ea typeface="Calibri"/>
                <a:cs typeface="Calibri"/>
              </a:rPr>
              <a:t>eivät</a:t>
            </a:r>
            <a:r>
              <a:rPr lang="en-US" sz="2200" i="1" dirty="0">
                <a:latin typeface="Calibri"/>
                <a:ea typeface="Calibri"/>
                <a:cs typeface="Calibri"/>
              </a:rPr>
              <a:t> </a:t>
            </a:r>
            <a:r>
              <a:rPr lang="en-US" sz="2200" i="1" err="1">
                <a:latin typeface="Calibri"/>
                <a:ea typeface="Calibri"/>
                <a:cs typeface="Calibri"/>
              </a:rPr>
              <a:t>mene</a:t>
            </a:r>
            <a:r>
              <a:rPr lang="en-US" sz="2200" i="1" dirty="0">
                <a:latin typeface="Calibri"/>
                <a:ea typeface="Calibri"/>
                <a:cs typeface="Calibri"/>
              </a:rPr>
              <a:t>, </a:t>
            </a:r>
            <a:r>
              <a:rPr lang="en-US" sz="2200" i="1" err="1">
                <a:latin typeface="Calibri"/>
                <a:ea typeface="Calibri"/>
                <a:cs typeface="Calibri"/>
              </a:rPr>
              <a:t>niin</a:t>
            </a:r>
            <a:r>
              <a:rPr lang="en-US" sz="2200" i="1" dirty="0">
                <a:latin typeface="Calibri"/>
                <a:ea typeface="Calibri"/>
                <a:cs typeface="Calibri"/>
              </a:rPr>
              <a:t> </a:t>
            </a:r>
            <a:r>
              <a:rPr lang="en-US" sz="2200" i="1" err="1">
                <a:latin typeface="Calibri"/>
                <a:ea typeface="Calibri"/>
                <a:cs typeface="Calibri"/>
              </a:rPr>
              <a:t>tietää</a:t>
            </a:r>
            <a:r>
              <a:rPr lang="en-US" sz="2200" i="1" dirty="0">
                <a:latin typeface="Calibri"/>
                <a:ea typeface="Calibri"/>
                <a:cs typeface="Calibri"/>
              </a:rPr>
              <a:t> </a:t>
            </a:r>
            <a:r>
              <a:rPr lang="en-US" sz="2200" i="1" err="1">
                <a:latin typeface="Calibri"/>
                <a:ea typeface="Calibri"/>
                <a:cs typeface="Calibri"/>
              </a:rPr>
              <a:t>että</a:t>
            </a:r>
            <a:r>
              <a:rPr lang="en-US" sz="2200" i="1" dirty="0">
                <a:latin typeface="Calibri"/>
                <a:ea typeface="Calibri"/>
                <a:cs typeface="Calibri"/>
              </a:rPr>
              <a:t> </a:t>
            </a:r>
            <a:r>
              <a:rPr lang="en-US" sz="2200" i="1" err="1">
                <a:latin typeface="Calibri"/>
                <a:ea typeface="Calibri"/>
                <a:cs typeface="Calibri"/>
              </a:rPr>
              <a:t>sekään</a:t>
            </a:r>
            <a:r>
              <a:rPr lang="en-US" sz="2200" i="1" dirty="0">
                <a:latin typeface="Calibri"/>
                <a:ea typeface="Calibri"/>
                <a:cs typeface="Calibri"/>
              </a:rPr>
              <a:t> </a:t>
            </a:r>
            <a:r>
              <a:rPr lang="en-US" sz="2200" i="1" err="1">
                <a:latin typeface="Calibri"/>
                <a:ea typeface="Calibri"/>
                <a:cs typeface="Calibri"/>
              </a:rPr>
              <a:t>ei</a:t>
            </a:r>
            <a:r>
              <a:rPr lang="en-US" sz="2200" i="1" dirty="0">
                <a:latin typeface="Calibri"/>
                <a:ea typeface="Calibri"/>
                <a:cs typeface="Calibri"/>
              </a:rPr>
              <a:t> ole </a:t>
            </a:r>
            <a:r>
              <a:rPr lang="en-US" sz="2200" i="1" err="1">
                <a:latin typeface="Calibri"/>
                <a:ea typeface="Calibri"/>
                <a:cs typeface="Calibri"/>
              </a:rPr>
              <a:t>maailmanloppu</a:t>
            </a:r>
            <a:r>
              <a:rPr lang="en-US" sz="2200" dirty="0">
                <a:latin typeface="Calibri"/>
                <a:ea typeface="Calibri"/>
                <a:cs typeface="Calibri"/>
              </a:rPr>
              <a:t>.</a:t>
            </a:r>
          </a:p>
          <a:p>
            <a:r>
              <a:rPr lang="en-US" sz="2200" err="1">
                <a:latin typeface="Calibri"/>
                <a:ea typeface="Calibri"/>
                <a:cs typeface="Calibri"/>
              </a:rPr>
              <a:t>Kaveritaidoilla</a:t>
            </a:r>
            <a:r>
              <a:rPr lang="en-US" sz="2200" dirty="0">
                <a:latin typeface="Calibri"/>
                <a:ea typeface="Calibri"/>
                <a:cs typeface="Calibri"/>
              </a:rPr>
              <a:t> </a:t>
            </a:r>
            <a:r>
              <a:rPr lang="en-US" sz="2200" err="1">
                <a:latin typeface="Calibri"/>
                <a:ea typeface="Calibri"/>
                <a:cs typeface="Calibri"/>
              </a:rPr>
              <a:t>tarkoitetaan</a:t>
            </a:r>
            <a:r>
              <a:rPr lang="en-US" sz="2200" dirty="0">
                <a:latin typeface="Calibri"/>
                <a:ea typeface="Calibri"/>
                <a:cs typeface="Calibri"/>
              </a:rPr>
              <a:t> </a:t>
            </a:r>
            <a:r>
              <a:rPr lang="en-US" sz="2200" err="1">
                <a:latin typeface="Calibri"/>
                <a:ea typeface="Calibri"/>
                <a:cs typeface="Calibri"/>
              </a:rPr>
              <a:t>sosiaalisia</a:t>
            </a:r>
            <a:r>
              <a:rPr lang="en-US" sz="2200" dirty="0">
                <a:latin typeface="Calibri"/>
                <a:ea typeface="Calibri"/>
                <a:cs typeface="Calibri"/>
              </a:rPr>
              <a:t> </a:t>
            </a:r>
            <a:r>
              <a:rPr lang="en-US" sz="2200" err="1">
                <a:latin typeface="Calibri"/>
                <a:ea typeface="Calibri"/>
                <a:cs typeface="Calibri"/>
              </a:rPr>
              <a:t>taitoja</a:t>
            </a:r>
            <a:r>
              <a:rPr lang="en-US" sz="2200" dirty="0">
                <a:latin typeface="Calibri"/>
                <a:ea typeface="Calibri"/>
                <a:cs typeface="Calibri"/>
              </a:rPr>
              <a:t>, </a:t>
            </a:r>
            <a:r>
              <a:rPr lang="en-US" sz="2200" err="1">
                <a:latin typeface="Calibri"/>
                <a:ea typeface="Calibri"/>
                <a:cs typeface="Calibri"/>
              </a:rPr>
              <a:t>eli</a:t>
            </a:r>
            <a:r>
              <a:rPr lang="en-US" sz="2200" dirty="0">
                <a:latin typeface="Calibri"/>
                <a:ea typeface="Calibri"/>
                <a:cs typeface="Calibri"/>
              </a:rPr>
              <a:t> </a:t>
            </a:r>
            <a:r>
              <a:rPr lang="en-US" sz="2200" err="1">
                <a:latin typeface="Calibri"/>
                <a:ea typeface="Calibri"/>
                <a:cs typeface="Calibri"/>
              </a:rPr>
              <a:t>niitä</a:t>
            </a:r>
            <a:r>
              <a:rPr lang="en-US" sz="2200" dirty="0">
                <a:latin typeface="Calibri"/>
                <a:ea typeface="Calibri"/>
                <a:cs typeface="Calibri"/>
              </a:rPr>
              <a:t> </a:t>
            </a:r>
            <a:r>
              <a:rPr lang="en-US" sz="2200" err="1">
                <a:latin typeface="Calibri"/>
                <a:ea typeface="Calibri"/>
                <a:cs typeface="Calibri"/>
              </a:rPr>
              <a:t>taitoja</a:t>
            </a:r>
            <a:r>
              <a:rPr lang="en-US" sz="2200" dirty="0">
                <a:latin typeface="Calibri"/>
                <a:ea typeface="Calibri"/>
                <a:cs typeface="Calibri"/>
              </a:rPr>
              <a:t> </a:t>
            </a:r>
            <a:r>
              <a:rPr lang="en-US" sz="2200" err="1">
                <a:latin typeface="Calibri"/>
                <a:ea typeface="Calibri"/>
                <a:cs typeface="Calibri"/>
              </a:rPr>
              <a:t>joita</a:t>
            </a:r>
            <a:r>
              <a:rPr lang="en-US" sz="2200" dirty="0">
                <a:latin typeface="Calibri"/>
                <a:ea typeface="Calibri"/>
                <a:cs typeface="Calibri"/>
              </a:rPr>
              <a:t> </a:t>
            </a:r>
            <a:r>
              <a:rPr lang="en-US" sz="2200" err="1">
                <a:latin typeface="Calibri"/>
                <a:ea typeface="Calibri"/>
                <a:cs typeface="Calibri"/>
              </a:rPr>
              <a:t>tarvitsemme</a:t>
            </a:r>
            <a:r>
              <a:rPr lang="en-US" sz="2200" dirty="0">
                <a:latin typeface="Calibri"/>
                <a:ea typeface="Calibri"/>
                <a:cs typeface="Calibri"/>
              </a:rPr>
              <a:t> </a:t>
            </a:r>
            <a:r>
              <a:rPr lang="en-US" sz="2200" err="1">
                <a:latin typeface="Calibri"/>
                <a:ea typeface="Calibri"/>
                <a:cs typeface="Calibri"/>
              </a:rPr>
              <a:t>kun</a:t>
            </a:r>
            <a:r>
              <a:rPr lang="en-US" sz="2200" b="1" dirty="0">
                <a:latin typeface="Calibri"/>
                <a:ea typeface="Calibri"/>
                <a:cs typeface="Calibri"/>
              </a:rPr>
              <a:t> </a:t>
            </a:r>
            <a:r>
              <a:rPr lang="en-US" sz="2200" b="1" err="1">
                <a:latin typeface="Calibri"/>
                <a:ea typeface="Calibri"/>
                <a:cs typeface="Calibri"/>
              </a:rPr>
              <a:t>olemme</a:t>
            </a:r>
            <a:r>
              <a:rPr lang="en-US" sz="2200" b="1" dirty="0">
                <a:latin typeface="Calibri"/>
                <a:ea typeface="Calibri"/>
                <a:cs typeface="Calibri"/>
              </a:rPr>
              <a:t> </a:t>
            </a:r>
            <a:r>
              <a:rPr lang="en-US" sz="2200" b="1" err="1">
                <a:latin typeface="Calibri"/>
                <a:ea typeface="Calibri"/>
                <a:cs typeface="Calibri"/>
              </a:rPr>
              <a:t>vuorovaikutuksessa</a:t>
            </a:r>
            <a:r>
              <a:rPr lang="en-US" sz="2200" b="1" dirty="0">
                <a:latin typeface="Calibri"/>
                <a:ea typeface="Calibri"/>
                <a:cs typeface="Calibri"/>
              </a:rPr>
              <a:t> </a:t>
            </a:r>
            <a:r>
              <a:rPr lang="en-US" sz="2200" b="1" err="1">
                <a:latin typeface="Calibri"/>
                <a:ea typeface="Calibri"/>
                <a:cs typeface="Calibri"/>
              </a:rPr>
              <a:t>muiden</a:t>
            </a:r>
            <a:r>
              <a:rPr lang="en-US" sz="2200" b="1" dirty="0">
                <a:latin typeface="Calibri"/>
                <a:ea typeface="Calibri"/>
                <a:cs typeface="Calibri"/>
              </a:rPr>
              <a:t> </a:t>
            </a:r>
            <a:r>
              <a:rPr lang="en-US" sz="2200" b="1" err="1">
                <a:latin typeface="Calibri"/>
                <a:ea typeface="Calibri"/>
                <a:cs typeface="Calibri"/>
              </a:rPr>
              <a:t>ihmisten</a:t>
            </a:r>
            <a:r>
              <a:rPr lang="en-US" sz="2200" b="1" dirty="0">
                <a:latin typeface="Calibri"/>
                <a:ea typeface="Calibri"/>
                <a:cs typeface="Calibri"/>
              </a:rPr>
              <a:t> </a:t>
            </a:r>
            <a:r>
              <a:rPr lang="en-US" sz="2200" b="1" err="1">
                <a:latin typeface="Calibri"/>
                <a:ea typeface="Calibri"/>
                <a:cs typeface="Calibri"/>
              </a:rPr>
              <a:t>kanssa</a:t>
            </a:r>
            <a:r>
              <a:rPr lang="en-US" sz="2200" dirty="0">
                <a:latin typeface="Calibri"/>
                <a:ea typeface="Calibri"/>
                <a:cs typeface="Calibri"/>
              </a:rPr>
              <a:t>.</a:t>
            </a:r>
            <a:endParaRPr lang="fi-FI" sz="2200">
              <a:latin typeface="Calibri"/>
              <a:ea typeface="Calibri"/>
              <a:cs typeface="Calibri"/>
            </a:endParaRPr>
          </a:p>
          <a:p>
            <a:r>
              <a:rPr lang="en-US" sz="2200" dirty="0" err="1">
                <a:latin typeface="Calibri"/>
                <a:ea typeface="Calibri"/>
                <a:cs typeface="Calibri"/>
              </a:rPr>
              <a:t>Kaveritaitojen</a:t>
            </a:r>
            <a:r>
              <a:rPr lang="en-US" sz="2200" dirty="0">
                <a:latin typeface="Calibri"/>
                <a:ea typeface="Calibri"/>
                <a:cs typeface="Calibri"/>
              </a:rPr>
              <a:t> </a:t>
            </a:r>
            <a:r>
              <a:rPr lang="en-US" sz="2200" dirty="0" err="1">
                <a:latin typeface="Calibri"/>
                <a:ea typeface="Calibri"/>
                <a:cs typeface="Calibri"/>
              </a:rPr>
              <a:t>pohjana</a:t>
            </a:r>
            <a:r>
              <a:rPr lang="en-US" sz="2200" dirty="0">
                <a:latin typeface="Calibri"/>
                <a:ea typeface="Calibri"/>
                <a:cs typeface="Calibri"/>
              </a:rPr>
              <a:t> on</a:t>
            </a:r>
            <a:r>
              <a:rPr lang="en-US" sz="2200" b="1" dirty="0">
                <a:latin typeface="Calibri"/>
                <a:ea typeface="Calibri"/>
                <a:cs typeface="Calibri"/>
              </a:rPr>
              <a:t> </a:t>
            </a:r>
            <a:r>
              <a:rPr lang="en-US" sz="2200" b="1" dirty="0" err="1">
                <a:latin typeface="Calibri"/>
                <a:ea typeface="Calibri"/>
                <a:cs typeface="Calibri"/>
              </a:rPr>
              <a:t>itsetuntemus</a:t>
            </a:r>
            <a:r>
              <a:rPr lang="en-US" sz="2200" dirty="0">
                <a:latin typeface="Calibri"/>
                <a:ea typeface="Calibri"/>
                <a:cs typeface="Calibri"/>
              </a:rPr>
              <a:t> ja </a:t>
            </a:r>
            <a:r>
              <a:rPr lang="en-US" sz="2200" b="1" dirty="0" err="1">
                <a:latin typeface="Calibri"/>
                <a:ea typeface="Calibri"/>
                <a:cs typeface="Calibri"/>
              </a:rPr>
              <a:t>itsemyötätunto</a:t>
            </a:r>
            <a:r>
              <a:rPr lang="en-US" sz="2200" dirty="0">
                <a:latin typeface="Calibri"/>
                <a:ea typeface="Calibri"/>
                <a:cs typeface="Calibri"/>
              </a:rPr>
              <a:t>, </a:t>
            </a:r>
            <a:r>
              <a:rPr lang="en-US" sz="2200" dirty="0" err="1">
                <a:latin typeface="Calibri"/>
                <a:ea typeface="Calibri"/>
                <a:cs typeface="Calibri"/>
              </a:rPr>
              <a:t>jotka</a:t>
            </a:r>
            <a:r>
              <a:rPr lang="en-US" sz="2200" dirty="0">
                <a:latin typeface="Calibri"/>
                <a:ea typeface="Calibri"/>
                <a:cs typeface="Calibri"/>
              </a:rPr>
              <a:t> </a:t>
            </a:r>
            <a:r>
              <a:rPr lang="en-US" sz="2200" dirty="0" err="1">
                <a:latin typeface="Calibri"/>
                <a:ea typeface="Calibri"/>
                <a:cs typeface="Calibri"/>
              </a:rPr>
              <a:t>lisäävät</a:t>
            </a:r>
            <a:r>
              <a:rPr lang="en-US" sz="2200" dirty="0">
                <a:latin typeface="Calibri"/>
                <a:ea typeface="Calibri"/>
                <a:cs typeface="Calibri"/>
              </a:rPr>
              <a:t> </a:t>
            </a:r>
            <a:r>
              <a:rPr lang="en-US" sz="2200" dirty="0" err="1">
                <a:latin typeface="Calibri"/>
                <a:ea typeface="Calibri"/>
                <a:cs typeface="Calibri"/>
              </a:rPr>
              <a:t>luottamusta</a:t>
            </a:r>
            <a:r>
              <a:rPr lang="en-US" sz="2200" dirty="0">
                <a:latin typeface="Calibri"/>
                <a:ea typeface="Calibri"/>
                <a:cs typeface="Calibri"/>
              </a:rPr>
              <a:t> ja </a:t>
            </a:r>
            <a:r>
              <a:rPr lang="en-US" sz="2200" dirty="0" err="1">
                <a:latin typeface="Calibri"/>
                <a:ea typeface="Calibri"/>
                <a:cs typeface="Calibri"/>
              </a:rPr>
              <a:t>empatiaa</a:t>
            </a:r>
            <a:r>
              <a:rPr lang="en-US" sz="2200" dirty="0">
                <a:latin typeface="Calibri"/>
                <a:ea typeface="Calibri"/>
                <a:cs typeface="Calibri"/>
              </a:rPr>
              <a:t> </a:t>
            </a:r>
            <a:r>
              <a:rPr lang="en-US" sz="2200" dirty="0" err="1">
                <a:latin typeface="Calibri"/>
                <a:ea typeface="Calibri"/>
                <a:cs typeface="Calibri"/>
              </a:rPr>
              <a:t>itseä</a:t>
            </a:r>
            <a:r>
              <a:rPr lang="en-US" sz="2200" dirty="0">
                <a:latin typeface="Calibri"/>
                <a:ea typeface="Calibri"/>
                <a:cs typeface="Calibri"/>
              </a:rPr>
              <a:t> ja </a:t>
            </a:r>
            <a:r>
              <a:rPr lang="en-US" sz="2200" dirty="0" err="1">
                <a:latin typeface="Calibri"/>
                <a:ea typeface="Calibri"/>
                <a:cs typeface="Calibri"/>
              </a:rPr>
              <a:t>muita</a:t>
            </a:r>
            <a:r>
              <a:rPr lang="en-US" sz="2200" dirty="0">
                <a:latin typeface="Calibri"/>
                <a:ea typeface="Calibri"/>
                <a:cs typeface="Calibri"/>
              </a:rPr>
              <a:t> </a:t>
            </a:r>
            <a:r>
              <a:rPr lang="en-US" sz="2200" dirty="0" err="1">
                <a:latin typeface="Calibri"/>
                <a:ea typeface="Calibri"/>
                <a:cs typeface="Calibri"/>
              </a:rPr>
              <a:t>kohtaan</a:t>
            </a:r>
            <a:r>
              <a:rPr lang="en-US" sz="2200" dirty="0">
                <a:latin typeface="Calibri"/>
                <a:ea typeface="Calibri"/>
                <a:cs typeface="Calibri"/>
              </a:rPr>
              <a:t>. </a:t>
            </a:r>
            <a:r>
              <a:rPr lang="en-US" sz="2100" dirty="0">
                <a:latin typeface="Calibri"/>
                <a:ea typeface="Calibri"/>
                <a:cs typeface="Calibri"/>
              </a:rPr>
              <a:t>  </a:t>
            </a:r>
            <a:r>
              <a:rPr lang="en-US" sz="1800" dirty="0">
                <a:latin typeface="Calibri"/>
                <a:ea typeface="Calibri"/>
                <a:cs typeface="Calibri"/>
              </a:rPr>
              <a:t> (</a:t>
            </a:r>
            <a:r>
              <a:rPr lang="en-US" sz="1800" dirty="0" err="1">
                <a:latin typeface="Calibri"/>
                <a:ea typeface="Calibri"/>
                <a:cs typeface="Calibri"/>
              </a:rPr>
              <a:t>spr</a:t>
            </a:r>
            <a:r>
              <a:rPr lang="en-US" sz="1800" dirty="0">
                <a:latin typeface="Calibri"/>
                <a:ea typeface="Calibri"/>
                <a:cs typeface="Calibri"/>
              </a:rPr>
              <a:t>, </a:t>
            </a:r>
            <a:r>
              <a:rPr lang="en-US" sz="1800" dirty="0" err="1">
                <a:latin typeface="Calibri"/>
                <a:ea typeface="Calibri"/>
                <a:cs typeface="Calibri"/>
              </a:rPr>
              <a:t>kaveritaitoja</a:t>
            </a:r>
            <a:r>
              <a:rPr lang="en-US" sz="1800" dirty="0">
                <a:latin typeface="Calibri"/>
                <a:ea typeface="Calibri"/>
                <a:cs typeface="Calibri"/>
              </a:rPr>
              <a:t> –</a:t>
            </a:r>
            <a:r>
              <a:rPr lang="en-US" sz="1800" dirty="0" err="1">
                <a:latin typeface="Calibri"/>
                <a:ea typeface="Calibri"/>
                <a:cs typeface="Calibri"/>
              </a:rPr>
              <a:t>ohjelma</a:t>
            </a:r>
            <a:r>
              <a:rPr lang="en-US" sz="1800" dirty="0">
                <a:latin typeface="Calibri"/>
                <a:ea typeface="Calibri"/>
                <a:cs typeface="Calibri"/>
              </a:rPr>
              <a:t>)</a:t>
            </a:r>
          </a:p>
          <a:p>
            <a:pPr>
              <a:buFont typeface="Arial,Sans-Serif" panose="020B0604020202020204" pitchFamily="34" charset="0"/>
            </a:pPr>
            <a:r>
              <a:rPr lang="fi-FI" sz="2100" dirty="0">
                <a:latin typeface="Calibri"/>
                <a:ea typeface="Calibri"/>
                <a:cs typeface="Calibri"/>
                <a:hlinkClick r:id="rId3">
                  <a:extLst>
                    <a:ext uri="{A12FA001-AC4F-418D-AE19-62706E023703}">
                      <ahyp:hlinkClr xmlns:ahyp="http://schemas.microsoft.com/office/drawing/2018/hyperlinkcolor" val="tx"/>
                    </a:ext>
                  </a:extLst>
                </a:hlinkClick>
              </a:rPr>
              <a:t>Video: Uuteen ihmiseen tutustuminen (2:30)</a:t>
            </a:r>
            <a:endParaRPr lang="fi-FI" sz="2100">
              <a:latin typeface="Calibri"/>
              <a:ea typeface="Calibri"/>
              <a:cs typeface="Calibri"/>
            </a:endParaRPr>
          </a:p>
          <a:p>
            <a:pPr>
              <a:buFont typeface="Arial,Sans-Serif" panose="020B0604020202020204" pitchFamily="34" charset="0"/>
            </a:pPr>
            <a:r>
              <a:rPr lang="fi-FI" sz="2100" dirty="0">
                <a:latin typeface="Calibri"/>
                <a:ea typeface="Calibri"/>
                <a:cs typeface="Calibri"/>
                <a:hlinkClick r:id="rId4">
                  <a:extLst>
                    <a:ext uri="{A12FA001-AC4F-418D-AE19-62706E023703}">
                      <ahyp:hlinkClr xmlns:ahyp="http://schemas.microsoft.com/office/drawing/2018/hyperlinkcolor" val="tx"/>
                    </a:ext>
                  </a:extLst>
                </a:hlinkClick>
              </a:rPr>
              <a:t>Video: Sosiaaliset taidot (2:00)</a:t>
            </a:r>
            <a:endParaRPr lang="en-US" sz="2100">
              <a:latin typeface="Calibri"/>
              <a:ea typeface="Calibri"/>
              <a:cs typeface="Calibri"/>
            </a:endParaRPr>
          </a:p>
          <a:p>
            <a:endParaRPr lang="en-US" sz="2100">
              <a:latin typeface="Calibri"/>
              <a:ea typeface="Calibri"/>
              <a:cs typeface="Calibri"/>
            </a:endParaRPr>
          </a:p>
          <a:p>
            <a:endParaRPr lang="fi-FI" sz="2100">
              <a:ea typeface="Calibri"/>
              <a:cs typeface="Calibri"/>
            </a:endParaRPr>
          </a:p>
        </p:txBody>
      </p:sp>
      <p:pic>
        <p:nvPicPr>
          <p:cNvPr id="6" name="Kuva 5" descr="Kuva, joka sisältää kohteen teksti, kuvakaappaus, Fontti, Grafiikka&#10;&#10;Kuvaus luotu automaattisesti">
            <a:extLst>
              <a:ext uri="{FF2B5EF4-FFF2-40B4-BE49-F238E27FC236}">
                <a16:creationId xmlns:a16="http://schemas.microsoft.com/office/drawing/2014/main" id="{FE3DFD2E-ED04-82F6-3755-4A098D7AC89C}"/>
              </a:ext>
            </a:extLst>
          </p:cNvPr>
          <p:cNvPicPr>
            <a:picLocks noChangeAspect="1"/>
          </p:cNvPicPr>
          <p:nvPr/>
        </p:nvPicPr>
        <p:blipFill>
          <a:blip r:embed="rId5"/>
          <a:stretch>
            <a:fillRect/>
          </a:stretch>
        </p:blipFill>
        <p:spPr>
          <a:xfrm>
            <a:off x="3310328" y="6067961"/>
            <a:ext cx="3884951" cy="743127"/>
          </a:xfrm>
          <a:prstGeom prst="rect">
            <a:avLst/>
          </a:prstGeom>
        </p:spPr>
      </p:pic>
    </p:spTree>
    <p:extLst>
      <p:ext uri="{BB962C8B-B14F-4D97-AF65-F5344CB8AC3E}">
        <p14:creationId xmlns:p14="http://schemas.microsoft.com/office/powerpoint/2010/main" val="208594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99684D-DFA2-2927-EEC3-623262E6F689}"/>
              </a:ext>
            </a:extLst>
          </p:cNvPr>
          <p:cNvSpPr>
            <a:spLocks noGrp="1"/>
          </p:cNvSpPr>
          <p:nvPr>
            <p:ph type="title"/>
          </p:nvPr>
        </p:nvSpPr>
        <p:spPr/>
        <p:txBody>
          <a:bodyPr/>
          <a:lstStyle/>
          <a:p>
            <a:r>
              <a:rPr lang="fi-FI">
                <a:ea typeface="Calibri Light"/>
                <a:cs typeface="Calibri Light"/>
              </a:rPr>
              <a:t>Harjoitus: Juoru ja piirtojuoru</a:t>
            </a:r>
            <a:endParaRPr lang="fi-FI"/>
          </a:p>
        </p:txBody>
      </p:sp>
      <p:sp>
        <p:nvSpPr>
          <p:cNvPr id="3" name="Sisällön paikkamerkki 2">
            <a:extLst>
              <a:ext uri="{FF2B5EF4-FFF2-40B4-BE49-F238E27FC236}">
                <a16:creationId xmlns:a16="http://schemas.microsoft.com/office/drawing/2014/main" id="{B8A1F133-FD97-2514-2621-0314572CBD1E}"/>
              </a:ext>
            </a:extLst>
          </p:cNvPr>
          <p:cNvSpPr>
            <a:spLocks noGrp="1"/>
          </p:cNvSpPr>
          <p:nvPr>
            <p:ph idx="1"/>
          </p:nvPr>
        </p:nvSpPr>
        <p:spPr/>
        <p:txBody>
          <a:bodyPr vert="horz" lIns="91440" tIns="45720" rIns="91440" bIns="45720" rtlCol="0" anchor="t">
            <a:normAutofit fontScale="77500" lnSpcReduction="20000"/>
          </a:bodyPr>
          <a:lstStyle/>
          <a:p>
            <a:r>
              <a:rPr lang="fi-FI" b="1">
                <a:ea typeface="Calibri"/>
                <a:cs typeface="Calibri"/>
              </a:rPr>
              <a:t>Juoru</a:t>
            </a:r>
            <a:r>
              <a:rPr lang="fi-FI">
                <a:ea typeface="Calibri"/>
                <a:cs typeface="Calibri"/>
              </a:rPr>
              <a:t>: Leikkijät kokoontuvat riviin tai jonoon, ja toisessa päässä oleva kuiskaa haluamansa viestin seuraavalle. Tämä kuiskaa sen eteenpäin, kunnes päästään rivin tai jonon loppuun. Lopuksi viimeinen kertoo, mitä hän kuuli, ja ensimmäinen paljastaa liikkeelle laskemansa viestin. Usein viesti on muuttunut matkan varrella huomattavasti...</a:t>
            </a:r>
          </a:p>
          <a:p>
            <a:endParaRPr lang="fi-FI">
              <a:ea typeface="Calibri"/>
              <a:cs typeface="Calibri"/>
            </a:endParaRPr>
          </a:p>
          <a:p>
            <a:r>
              <a:rPr lang="fi-FI" b="1">
                <a:ea typeface="Calibri"/>
                <a:cs typeface="Calibri"/>
              </a:rPr>
              <a:t>Piirtojuoru</a:t>
            </a:r>
            <a:r>
              <a:rPr lang="fi-FI">
                <a:ea typeface="Calibri"/>
                <a:cs typeface="Calibri"/>
              </a:rPr>
              <a:t>: Osallistujat asettuvat yhteen tai useampaan jonoon. Takimmainen piirtää sormellaan edessä olevan selkään jonkin kuvion kuten sydämen, kolmion tai tähden. Kuvion saanut piirtää sen edessään seisovan selkään ja niin edelleen. Lopuksi kuvan lähettänyt ja viimeksi saanut piirtävät kuvat taululle. </a:t>
            </a:r>
          </a:p>
          <a:p>
            <a:pPr marL="0" indent="0">
              <a:buNone/>
            </a:pPr>
            <a:endParaRPr lang="fi-FI">
              <a:ea typeface="Calibri"/>
              <a:cs typeface="Calibri"/>
            </a:endParaRPr>
          </a:p>
          <a:p>
            <a:r>
              <a:rPr lang="fi-FI">
                <a:ea typeface="Calibri"/>
                <a:cs typeface="Calibri"/>
              </a:rPr>
              <a:t>Minkälaisena viesti tuli perille? Oikeassakin elämässä kuullaan usein asioita toisten elämästä. Miten niihin olisi hyvä suhtautua?</a:t>
            </a:r>
          </a:p>
          <a:p>
            <a:endParaRPr lang="fi-FI">
              <a:ea typeface="Calibri"/>
              <a:cs typeface="Calibri"/>
            </a:endParaRPr>
          </a:p>
          <a:p>
            <a:r>
              <a:rPr lang="fi-FI">
                <a:ea typeface="Calibri"/>
                <a:cs typeface="Calibri"/>
              </a:rPr>
              <a:t>Tehtävän jälkeen muodostetaan noin 5 hengen ryhmät aikuisen/opettajan ohjaamana.</a:t>
            </a:r>
          </a:p>
          <a:p>
            <a:endParaRPr lang="fi-FI">
              <a:ea typeface="Calibri"/>
              <a:cs typeface="Calibri"/>
            </a:endParaRPr>
          </a:p>
        </p:txBody>
      </p:sp>
    </p:spTree>
    <p:extLst>
      <p:ext uri="{BB962C8B-B14F-4D97-AF65-F5344CB8AC3E}">
        <p14:creationId xmlns:p14="http://schemas.microsoft.com/office/powerpoint/2010/main" val="3554236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A9633-B60F-67F3-A3B2-DD6BFC3F4963}"/>
              </a:ext>
            </a:extLst>
          </p:cNvPr>
          <p:cNvSpPr>
            <a:spLocks noGrp="1"/>
          </p:cNvSpPr>
          <p:nvPr>
            <p:ph type="title"/>
          </p:nvPr>
        </p:nvSpPr>
        <p:spPr/>
        <p:txBody>
          <a:bodyPr/>
          <a:lstStyle/>
          <a:p>
            <a:r>
              <a:rPr lang="fi-FI">
                <a:ea typeface="Calibri Light"/>
                <a:cs typeface="Calibri Light"/>
              </a:rPr>
              <a:t>Harjoitus: Tilannekuvat</a:t>
            </a:r>
            <a:endParaRPr lang="fi-FI"/>
          </a:p>
        </p:txBody>
      </p:sp>
      <p:sp>
        <p:nvSpPr>
          <p:cNvPr id="3" name="Sisällön paikkamerkki 2">
            <a:extLst>
              <a:ext uri="{FF2B5EF4-FFF2-40B4-BE49-F238E27FC236}">
                <a16:creationId xmlns:a16="http://schemas.microsoft.com/office/drawing/2014/main" id="{C48AE51C-343E-3A4A-E011-B623726BC921}"/>
              </a:ext>
            </a:extLst>
          </p:cNvPr>
          <p:cNvSpPr>
            <a:spLocks noGrp="1"/>
          </p:cNvSpPr>
          <p:nvPr>
            <p:ph idx="1"/>
          </p:nvPr>
        </p:nvSpPr>
        <p:spPr/>
        <p:txBody>
          <a:bodyPr vert="horz" lIns="91440" tIns="45720" rIns="91440" bIns="45720" rtlCol="0" anchor="t">
            <a:noAutofit/>
          </a:bodyPr>
          <a:lstStyle/>
          <a:p>
            <a:pPr>
              <a:buFont typeface="Wingdings" panose="020B0604020202020204" pitchFamily="34" charset="0"/>
              <a:buChar char="Ø"/>
            </a:pPr>
            <a:r>
              <a:rPr lang="fi-FI" sz="2400">
                <a:latin typeface="Calibri"/>
                <a:ea typeface="Calibri"/>
                <a:cs typeface="Calibri"/>
                <a:hlinkClick r:id="rId2">
                  <a:extLst>
                    <a:ext uri="{A12FA001-AC4F-418D-AE19-62706E023703}">
                      <ahyp:hlinkClr xmlns:ahyp="http://schemas.microsoft.com/office/drawing/2018/hyperlinkcolor" val="tx"/>
                    </a:ext>
                  </a:extLst>
                </a:hlinkClick>
              </a:rPr>
              <a:t>Katsotaan video: Mitä ovat hyvät kaveritaidot? (youtube.com)</a:t>
            </a:r>
            <a:r>
              <a:rPr lang="fi-FI" sz="2400">
                <a:latin typeface="Calibri"/>
                <a:ea typeface="Calibri"/>
                <a:cs typeface="Calibri"/>
              </a:rPr>
              <a:t> (2:30)</a:t>
            </a:r>
            <a:endParaRPr lang="fi-FI">
              <a:ea typeface="Calibri" panose="020F0502020204030204"/>
              <a:cs typeface="Calibri" panose="020F0502020204030204"/>
            </a:endParaRPr>
          </a:p>
          <a:p>
            <a:pPr marL="0" indent="0">
              <a:buNone/>
            </a:pPr>
            <a:endParaRPr lang="fi-FI" sz="2400">
              <a:latin typeface="Calibri"/>
              <a:ea typeface="Calibri"/>
              <a:cs typeface="Calibri"/>
            </a:endParaRPr>
          </a:p>
          <a:p>
            <a:pPr marL="0" indent="0">
              <a:buNone/>
            </a:pPr>
            <a:r>
              <a:rPr lang="fi-FI" sz="2400">
                <a:latin typeface="Calibri"/>
                <a:ea typeface="Calibri"/>
                <a:cs typeface="Calibri"/>
              </a:rPr>
              <a:t>Aikuinen laittaa seuraavaksi kuvan kerrallaan näkymään.  (kuva seuraavalla sivulla)</a:t>
            </a:r>
            <a:endParaRPr lang="en-US" sz="2400">
              <a:latin typeface="Calibri"/>
              <a:ea typeface="Calibri"/>
              <a:cs typeface="Calibri"/>
            </a:endParaRPr>
          </a:p>
          <a:p>
            <a:pPr marL="0" indent="0">
              <a:buNone/>
            </a:pPr>
            <a:endParaRPr lang="fi-FI" sz="2400">
              <a:latin typeface="Calibri"/>
              <a:ea typeface="Calibri"/>
              <a:cs typeface="Calibri"/>
            </a:endParaRPr>
          </a:p>
          <a:p>
            <a:pPr marL="0" indent="0">
              <a:buNone/>
            </a:pPr>
            <a:r>
              <a:rPr lang="fi-FI" sz="2400" b="1">
                <a:latin typeface="Calibri"/>
                <a:ea typeface="Calibri"/>
                <a:cs typeface="Calibri"/>
              </a:rPr>
              <a:t>Pohtikaa pienryhmissä:</a:t>
            </a:r>
            <a:endParaRPr lang="en-US" sz="2400" b="1">
              <a:latin typeface="Calibri"/>
              <a:ea typeface="Calibri"/>
              <a:cs typeface="Calibri"/>
            </a:endParaRPr>
          </a:p>
          <a:p>
            <a:pPr>
              <a:buFont typeface="Wingdings" panose="020B0604020202020204" pitchFamily="34" charset="0"/>
              <a:buChar char="Ø"/>
            </a:pPr>
            <a:r>
              <a:rPr lang="fi-FI" sz="2400">
                <a:latin typeface="Calibri"/>
                <a:ea typeface="Calibri"/>
                <a:cs typeface="Calibri"/>
              </a:rPr>
              <a:t>mitä kuvassa tapahtuu</a:t>
            </a:r>
            <a:endParaRPr lang="en-US" sz="2400">
              <a:latin typeface="Calibri"/>
              <a:ea typeface="Calibri"/>
              <a:cs typeface="Calibri"/>
            </a:endParaRPr>
          </a:p>
          <a:p>
            <a:pPr>
              <a:buFont typeface="Wingdings" panose="020B0604020202020204" pitchFamily="34" charset="0"/>
              <a:buChar char="Ø"/>
            </a:pPr>
            <a:r>
              <a:rPr lang="fi-FI" sz="2400">
                <a:latin typeface="Calibri"/>
                <a:ea typeface="Calibri"/>
                <a:cs typeface="Calibri"/>
              </a:rPr>
              <a:t>millaisia tunteita kuvan henkilöillä mielestänne on</a:t>
            </a:r>
            <a:endParaRPr lang="en-US" sz="2400">
              <a:latin typeface="Calibri"/>
              <a:ea typeface="Calibri"/>
              <a:cs typeface="Calibri"/>
            </a:endParaRPr>
          </a:p>
          <a:p>
            <a:pPr>
              <a:buFont typeface="Wingdings" panose="020B0604020202020204" pitchFamily="34" charset="0"/>
              <a:buChar char="Ø"/>
            </a:pPr>
            <a:r>
              <a:rPr lang="fi-FI" sz="2400">
                <a:latin typeface="Calibri"/>
                <a:ea typeface="Calibri"/>
                <a:cs typeface="Calibri"/>
              </a:rPr>
              <a:t>jääkö joku kuvan henkilöistä yksin tai ulkopuolelle</a:t>
            </a:r>
            <a:endParaRPr lang="en-US" sz="2400">
              <a:latin typeface="Calibri"/>
              <a:ea typeface="Calibri"/>
              <a:cs typeface="Calibri"/>
            </a:endParaRPr>
          </a:p>
          <a:p>
            <a:pPr>
              <a:buFont typeface="Wingdings" panose="020B0604020202020204" pitchFamily="34" charset="0"/>
              <a:buChar char="Ø"/>
            </a:pPr>
            <a:r>
              <a:rPr lang="fi-FI" sz="2400">
                <a:latin typeface="Calibri"/>
                <a:ea typeface="Calibri"/>
                <a:cs typeface="Calibri"/>
              </a:rPr>
              <a:t>miten kuvan "tarina" voisi jatkua</a:t>
            </a:r>
            <a:endParaRPr lang="en-US" sz="2400">
              <a:latin typeface="Calibri"/>
              <a:ea typeface="Calibri"/>
              <a:cs typeface="Calibri"/>
            </a:endParaRPr>
          </a:p>
          <a:p>
            <a:pPr marL="0" indent="0">
              <a:buNone/>
            </a:pPr>
            <a:r>
              <a:rPr lang="fi-FI" sz="2400">
                <a:latin typeface="Calibri"/>
                <a:ea typeface="Calibri"/>
                <a:cs typeface="Calibri"/>
              </a:rPr>
              <a:t>Jokaisen kuvan jälkeen käydään luokan yhteinen keskustelu tehdyistä havainnoista.</a:t>
            </a:r>
            <a:endParaRPr lang="en-US" sz="2400">
              <a:latin typeface="Calibri"/>
              <a:ea typeface="Calibri"/>
              <a:cs typeface="Calibri"/>
            </a:endParaRPr>
          </a:p>
          <a:p>
            <a:pPr marL="171450" indent="-171450">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latin typeface="Calibri"/>
              <a:ea typeface="Calibri"/>
              <a:cs typeface="Calibri"/>
            </a:endParaRPr>
          </a:p>
          <a:p>
            <a:pPr>
              <a:buFont typeface="Wingdings" panose="020B0604020202020204" pitchFamily="34" charset="0"/>
              <a:buChar char="Ø"/>
            </a:pPr>
            <a:endParaRPr lang="fi-FI" sz="2400">
              <a:ea typeface="Calibri"/>
              <a:cs typeface="Calibri"/>
            </a:endParaRPr>
          </a:p>
        </p:txBody>
      </p:sp>
    </p:spTree>
    <p:extLst>
      <p:ext uri="{BB962C8B-B14F-4D97-AF65-F5344CB8AC3E}">
        <p14:creationId xmlns:p14="http://schemas.microsoft.com/office/powerpoint/2010/main" val="73714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Pojat istumassa älypuhelimilla">
            <a:extLst>
              <a:ext uri="{FF2B5EF4-FFF2-40B4-BE49-F238E27FC236}">
                <a16:creationId xmlns:a16="http://schemas.microsoft.com/office/drawing/2014/main" id="{C1FD5916-9B65-F41B-AB72-A427D3501E17}"/>
              </a:ext>
            </a:extLst>
          </p:cNvPr>
          <p:cNvPicPr>
            <a:picLocks noGrp="1" noChangeAspect="1"/>
          </p:cNvPicPr>
          <p:nvPr>
            <p:ph idx="1"/>
          </p:nvPr>
        </p:nvPicPr>
        <p:blipFill>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3515781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Ihmiset riippuvat">
            <a:extLst>
              <a:ext uri="{FF2B5EF4-FFF2-40B4-BE49-F238E27FC236}">
                <a16:creationId xmlns:a16="http://schemas.microsoft.com/office/drawing/2014/main" id="{71B9E9DD-D1A2-595D-37CD-32237DED2934}"/>
              </a:ext>
            </a:extLst>
          </p:cNvPr>
          <p:cNvPicPr>
            <a:picLocks noGrp="1" noChangeAspect="1"/>
          </p:cNvPicPr>
          <p:nvPr>
            <p:ph idx="1"/>
          </p:nvPr>
        </p:nvPicPr>
        <p:blipFill>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616626452"/>
      </p:ext>
    </p:extLst>
  </p:cSld>
  <p:clrMapOvr>
    <a:masterClrMapping/>
  </p:clrMapOvr>
</p:sld>
</file>

<file path=ppt/theme/theme1.xml><?xml version="1.0" encoding="utf-8"?>
<a:theme xmlns:a="http://schemas.openxmlformats.org/drawingml/2006/main" name="Office-teema">
  <a:themeElements>
    <a:clrScheme name="Mukautettu 3">
      <a:dk1>
        <a:sysClr val="windowText" lastClr="000000"/>
      </a:dk1>
      <a:lt1>
        <a:sysClr val="window" lastClr="FFFFFF"/>
      </a:lt1>
      <a:dk2>
        <a:srgbClr val="0E2841"/>
      </a:dk2>
      <a:lt2>
        <a:srgbClr val="E8E8E8"/>
      </a:lt2>
      <a:accent1>
        <a:srgbClr val="83CAEB"/>
      </a:accent1>
      <a:accent2>
        <a:srgbClr val="F6C6AC"/>
      </a:accent2>
      <a:accent3>
        <a:srgbClr val="84E291"/>
      </a:accent3>
      <a:accent4>
        <a:srgbClr val="0F9ED5"/>
      </a:accent4>
      <a:accent5>
        <a:srgbClr val="E49EDD"/>
      </a:accent5>
      <a:accent6>
        <a:srgbClr val="4EA72E"/>
      </a:accent6>
      <a:hlink>
        <a:srgbClr val="0F4861"/>
      </a:hlink>
      <a:folHlink>
        <a:srgbClr val="3A7D2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ukautettu suunnittelumalli">
  <a:themeElements>
    <a:clrScheme name="Mukautettu 5">
      <a:dk1>
        <a:sysClr val="windowText" lastClr="000000"/>
      </a:dk1>
      <a:lt1>
        <a:sysClr val="window" lastClr="FFFFFF"/>
      </a:lt1>
      <a:dk2>
        <a:srgbClr val="0E2841"/>
      </a:dk2>
      <a:lt2>
        <a:srgbClr val="E8E8E8"/>
      </a:lt2>
      <a:accent1>
        <a:srgbClr val="83CAEB"/>
      </a:accent1>
      <a:accent2>
        <a:srgbClr val="F6C6AC"/>
      </a:accent2>
      <a:accent3>
        <a:srgbClr val="84E291"/>
      </a:accent3>
      <a:accent4>
        <a:srgbClr val="0F9ED5"/>
      </a:accent4>
      <a:accent5>
        <a:srgbClr val="E49EDD"/>
      </a:accent5>
      <a:accent6>
        <a:srgbClr val="4EA72E"/>
      </a:accent6>
      <a:hlink>
        <a:srgbClr val="0F4861"/>
      </a:hlink>
      <a:folHlink>
        <a:srgbClr val="3A7D2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469A6521CB46E499669D1C5E481C6A2" ma:contentTypeVersion="17" ma:contentTypeDescription="Luo uusi asiakirja." ma:contentTypeScope="" ma:versionID="af70dd8a459ed4a5b6dfa043ae5b0662">
  <xsd:schema xmlns:xsd="http://www.w3.org/2001/XMLSchema" xmlns:xs="http://www.w3.org/2001/XMLSchema" xmlns:p="http://schemas.microsoft.com/office/2006/metadata/properties" xmlns:ns2="82c184f6-8a4b-4c6e-9fe5-f55890e714b2" xmlns:ns3="5f620ebe-4e4e-41f4-9f7b-c37a07498dbb" targetNamespace="http://schemas.microsoft.com/office/2006/metadata/properties" ma:root="true" ma:fieldsID="00860eb0001f9013d02da17c1439c38c" ns2:_="" ns3:_="">
    <xsd:import namespace="82c184f6-8a4b-4c6e-9fe5-f55890e714b2"/>
    <xsd:import namespace="5f620ebe-4e4e-41f4-9f7b-c37a07498d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Tiedostonluonne" minOccurs="0"/>
                <xsd:element ref="ns2:MediaServiceDateTaken" minOccurs="0"/>
                <xsd:element ref="ns2:MediaServiceSearchProperties" minOccurs="0"/>
                <xsd:element ref="ns2:Siirtoesitykse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c184f6-8a4b-4c6e-9fe5-f55890e71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64b60abb-ae65-4666-86fa-ffebd4072f7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Tiedostonluonne" ma:index="20" nillable="true" ma:displayName="Tiedoston luonne" ma:description="Tähän sarakkeeseen kuvataan, millaisesta tiedostosta on kyse tai mihin se liittyy" ma:format="Dropdown" ma:internalName="Tiedostonluonne">
      <xsd:simpleType>
        <xsd:restriction base="dms:Choice">
          <xsd:enumeration value="Hanketyön työpaperi"/>
          <xsd:enumeration value="KKKtiimin organisoituminen"/>
          <xsd:enumeration value="Ohjeistusmateriaalia"/>
          <xsd:enumeration value="Kehittämisen organisoituminen"/>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iirtoesitykseen" ma:index="23" nillable="true" ma:displayName="Siirto esitykseen" ma:description="Outin kommentti esitykseen siirrosta" ma:format="Dropdown" ma:internalName="Siirtoesitykseen">
      <xsd:simpleType>
        <xsd:restriction base="dms:Choice">
          <xsd:enumeration value="OK"/>
          <xsd:enumeration value="Täydennettävä"/>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620ebe-4e4e-41f4-9f7b-c37a07498dbb"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4" nillable="true" ma:displayName="Taxonomy Catch All Column" ma:hidden="true" ma:list="{66903b26-8fee-433d-8ec2-904650eec2bd}" ma:internalName="TaxCatchAll" ma:showField="CatchAllData" ma:web="5f620ebe-4e4e-41f4-9f7b-c37a07498d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620ebe-4e4e-41f4-9f7b-c37a07498dbb" xsi:nil="true"/>
    <Siirtoesitykseen xmlns="82c184f6-8a4b-4c6e-9fe5-f55890e714b2" xsi:nil="true"/>
    <lcf76f155ced4ddcb4097134ff3c332f xmlns="82c184f6-8a4b-4c6e-9fe5-f55890e714b2">
      <Terms xmlns="http://schemas.microsoft.com/office/infopath/2007/PartnerControls"/>
    </lcf76f155ced4ddcb4097134ff3c332f>
    <Tiedostonluonne xmlns="82c184f6-8a4b-4c6e-9fe5-f55890e714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512DC-CD06-4502-B958-D1EE6A8F97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c184f6-8a4b-4c6e-9fe5-f55890e714b2"/>
    <ds:schemaRef ds:uri="5f620ebe-4e4e-41f4-9f7b-c37a07498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E848ED-EFFB-46D6-A5ED-5DBC7C97C8C3}">
  <ds:schemaRefs>
    <ds:schemaRef ds:uri="http://schemas.microsoft.com/office/2006/metadata/properties"/>
    <ds:schemaRef ds:uri="http://schemas.microsoft.com/office/infopath/2007/PartnerControls"/>
    <ds:schemaRef ds:uri="5f620ebe-4e4e-41f4-9f7b-c37a07498dbb"/>
    <ds:schemaRef ds:uri="82c184f6-8a4b-4c6e-9fe5-f55890e714b2"/>
  </ds:schemaRefs>
</ds:datastoreItem>
</file>

<file path=customXml/itemProps3.xml><?xml version="1.0" encoding="utf-8"?>
<ds:datastoreItem xmlns:ds="http://schemas.openxmlformats.org/officeDocument/2006/customXml" ds:itemID="{38C8861F-EDB6-43E5-9DB7-AFF67B9F38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Office-teema</vt:lpstr>
      <vt:lpstr>Mukautettu suunnittelumalli</vt:lpstr>
      <vt:lpstr>Mielitunti kaveritaidot​​</vt:lpstr>
      <vt:lpstr>Mielitunti: Kaveritaidot</vt:lpstr>
      <vt:lpstr>Tietopaketti mielitunnin-ohjaajalle</vt:lpstr>
      <vt:lpstr>Mielitunti: Kaveritaidot</vt:lpstr>
      <vt:lpstr>Kaveritaidot </vt:lpstr>
      <vt:lpstr>Harjoitus: Juoru ja piirtojuoru</vt:lpstr>
      <vt:lpstr>Harjoitus: Tilannekuvat</vt:lpstr>
      <vt:lpstr>PowerPoint Presentation</vt:lpstr>
      <vt:lpstr>PowerPoint Presentation</vt:lpstr>
      <vt:lpstr>PowerPoint Presentation</vt:lpstr>
      <vt:lpstr>PowerPoint Presentation</vt:lpstr>
      <vt:lpstr>PowerPoint Presentation</vt:lpstr>
      <vt:lpstr>Meidän luokan arvot &amp;​ yhdessä sovitut asiat​ </vt:lpstr>
      <vt:lpstr>Kiitos! </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cp:revision>
  <dcterms:created xsi:type="dcterms:W3CDTF">2025-09-01T06:44:01Z</dcterms:created>
  <dcterms:modified xsi:type="dcterms:W3CDTF">2025-09-01T06:44:38Z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0x0101008469A6521CB46E499669D1C5E481C6A2</vt:lpwstr>
  </property>
  <property fmtid="{D5CDD505-2E9C-101B-9397-08002B2CF9AE}" pid="3" name="MediaServiceImageTags">
    <vt:lpwstr/>
  </property>
</Properties>
</file>