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 id="2147483700" r:id="rId6"/>
  </p:sldMasterIdLst>
  <p:sldIdLst>
    <p:sldId id="273" r:id="rId7"/>
    <p:sldId id="284" r:id="rId8"/>
    <p:sldId id="283" r:id="rId9"/>
    <p:sldId id="264" r:id="rId10"/>
    <p:sldId id="276" r:id="rId11"/>
    <p:sldId id="314" r:id="rId12"/>
    <p:sldId id="315" r:id="rId13"/>
    <p:sldId id="316" r:id="rId14"/>
    <p:sldId id="317" r:id="rId15"/>
    <p:sldId id="318" r:id="rId16"/>
    <p:sldId id="307" r:id="rId17"/>
    <p:sldId id="321" r:id="rId18"/>
    <p:sldId id="324" r:id="rId19"/>
    <p:sldId id="320" r:id="rId20"/>
    <p:sldId id="269" r:id="rId21"/>
    <p:sldId id="323" r:id="rId22"/>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8467A7-CE41-F133-F2DD-A39BFAC14706}" v="23" dt="2025-09-01T06:29:46.1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90" y="7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irainen Niina" userId="S::niina.j.piirainen@kainuu.fi::bb2a0450-75a4-4a71-805f-fec160b09722" providerId="AD" clId="Web-{768467A7-CE41-F133-F2DD-A39BFAC14706}"/>
    <pc:docChg chg="addSld delSld modSld addMainMaster modMainMaster">
      <pc:chgData name="Piirainen Niina" userId="S::niina.j.piirainen@kainuu.fi::bb2a0450-75a4-4a71-805f-fec160b09722" providerId="AD" clId="Web-{768467A7-CE41-F133-F2DD-A39BFAC14706}" dt="2025-09-01T06:29:46.186" v="22"/>
      <pc:docMkLst>
        <pc:docMk/>
      </pc:docMkLst>
      <pc:sldChg chg="addSp delSp del">
        <pc:chgData name="Piirainen Niina" userId="S::niina.j.piirainen@kainuu.fi::bb2a0450-75a4-4a71-805f-fec160b09722" providerId="AD" clId="Web-{768467A7-CE41-F133-F2DD-A39BFAC14706}" dt="2025-09-01T06:29:19.733" v="4"/>
        <pc:sldMkLst>
          <pc:docMk/>
          <pc:sldMk cId="782385677" sldId="256"/>
        </pc:sldMkLst>
        <pc:spChg chg="add del">
          <ac:chgData name="Piirainen Niina" userId="S::niina.j.piirainen@kainuu.fi::bb2a0450-75a4-4a71-805f-fec160b09722" providerId="AD" clId="Web-{768467A7-CE41-F133-F2DD-A39BFAC14706}" dt="2025-09-01T06:29:18.421" v="3"/>
          <ac:spMkLst>
            <pc:docMk/>
            <pc:sldMk cId="782385677" sldId="256"/>
            <ac:spMk id="4" creationId="{84A125C4-5267-1C3C-890C-D03A9BDD4D31}"/>
          </ac:spMkLst>
        </pc:spChg>
      </pc:sldChg>
      <pc:sldChg chg="new del">
        <pc:chgData name="Piirainen Niina" userId="S::niina.j.piirainen@kainuu.fi::bb2a0450-75a4-4a71-805f-fec160b09722" providerId="AD" clId="Web-{768467A7-CE41-F133-F2DD-A39BFAC14706}" dt="2025-09-01T06:29:46.186" v="22"/>
        <pc:sldMkLst>
          <pc:docMk/>
          <pc:sldMk cId="3516994846" sldId="256"/>
        </pc:sldMkLst>
      </pc:sldChg>
      <pc:sldChg chg="new del">
        <pc:chgData name="Piirainen Niina" userId="S::niina.j.piirainen@kainuu.fi::bb2a0450-75a4-4a71-805f-fec160b09722" providerId="AD" clId="Web-{768467A7-CE41-F133-F2DD-A39BFAC14706}" dt="2025-09-01T06:29:12.092" v="1"/>
        <pc:sldMkLst>
          <pc:docMk/>
          <pc:sldMk cId="323675583" sldId="257"/>
        </pc:sldMkLst>
      </pc:sldChg>
      <pc:sldChg chg="add">
        <pc:chgData name="Piirainen Niina" userId="S::niina.j.piirainen@kainuu.fi::bb2a0450-75a4-4a71-805f-fec160b09722" providerId="AD" clId="Web-{768467A7-CE41-F133-F2DD-A39BFAC14706}" dt="2025-09-01T06:29:36.092" v="9"/>
        <pc:sldMkLst>
          <pc:docMk/>
          <pc:sldMk cId="2281605619" sldId="264"/>
        </pc:sldMkLst>
      </pc:sldChg>
      <pc:sldChg chg="add">
        <pc:chgData name="Piirainen Niina" userId="S::niina.j.piirainen@kainuu.fi::bb2a0450-75a4-4a71-805f-fec160b09722" providerId="AD" clId="Web-{768467A7-CE41-F133-F2DD-A39BFAC14706}" dt="2025-09-01T06:29:38.608" v="20"/>
        <pc:sldMkLst>
          <pc:docMk/>
          <pc:sldMk cId="1416729744" sldId="269"/>
        </pc:sldMkLst>
      </pc:sldChg>
      <pc:sldChg chg="add">
        <pc:chgData name="Piirainen Niina" userId="S::niina.j.piirainen@kainuu.fi::bb2a0450-75a4-4a71-805f-fec160b09722" providerId="AD" clId="Web-{768467A7-CE41-F133-F2DD-A39BFAC14706}" dt="2025-09-01T06:29:35.936" v="6"/>
        <pc:sldMkLst>
          <pc:docMk/>
          <pc:sldMk cId="4235478554" sldId="273"/>
        </pc:sldMkLst>
      </pc:sldChg>
      <pc:sldChg chg="add">
        <pc:chgData name="Piirainen Niina" userId="S::niina.j.piirainen@kainuu.fi::bb2a0450-75a4-4a71-805f-fec160b09722" providerId="AD" clId="Web-{768467A7-CE41-F133-F2DD-A39BFAC14706}" dt="2025-09-01T06:29:36.139" v="10"/>
        <pc:sldMkLst>
          <pc:docMk/>
          <pc:sldMk cId="1974753726" sldId="276"/>
        </pc:sldMkLst>
      </pc:sldChg>
      <pc:sldChg chg="add">
        <pc:chgData name="Piirainen Niina" userId="S::niina.j.piirainen@kainuu.fi::bb2a0450-75a4-4a71-805f-fec160b09722" providerId="AD" clId="Web-{768467A7-CE41-F133-F2DD-A39BFAC14706}" dt="2025-09-01T06:29:36.046" v="8"/>
        <pc:sldMkLst>
          <pc:docMk/>
          <pc:sldMk cId="2053019188" sldId="283"/>
        </pc:sldMkLst>
      </pc:sldChg>
      <pc:sldChg chg="add">
        <pc:chgData name="Piirainen Niina" userId="S::niina.j.piirainen@kainuu.fi::bb2a0450-75a4-4a71-805f-fec160b09722" providerId="AD" clId="Web-{768467A7-CE41-F133-F2DD-A39BFAC14706}" dt="2025-09-01T06:29:35.999" v="7"/>
        <pc:sldMkLst>
          <pc:docMk/>
          <pc:sldMk cId="4201113467" sldId="284"/>
        </pc:sldMkLst>
      </pc:sldChg>
      <pc:sldChg chg="add">
        <pc:chgData name="Piirainen Niina" userId="S::niina.j.piirainen@kainuu.fi::bb2a0450-75a4-4a71-805f-fec160b09722" providerId="AD" clId="Web-{768467A7-CE41-F133-F2DD-A39BFAC14706}" dt="2025-09-01T06:29:37.671" v="16"/>
        <pc:sldMkLst>
          <pc:docMk/>
          <pc:sldMk cId="2662384804" sldId="307"/>
        </pc:sldMkLst>
      </pc:sldChg>
      <pc:sldChg chg="add">
        <pc:chgData name="Piirainen Niina" userId="S::niina.j.piirainen@kainuu.fi::bb2a0450-75a4-4a71-805f-fec160b09722" providerId="AD" clId="Web-{768467A7-CE41-F133-F2DD-A39BFAC14706}" dt="2025-09-01T06:29:36.436" v="11"/>
        <pc:sldMkLst>
          <pc:docMk/>
          <pc:sldMk cId="2235162623" sldId="314"/>
        </pc:sldMkLst>
      </pc:sldChg>
      <pc:sldChg chg="add">
        <pc:chgData name="Piirainen Niina" userId="S::niina.j.piirainen@kainuu.fi::bb2a0450-75a4-4a71-805f-fec160b09722" providerId="AD" clId="Web-{768467A7-CE41-F133-F2DD-A39BFAC14706}" dt="2025-09-01T06:29:36.717" v="12"/>
        <pc:sldMkLst>
          <pc:docMk/>
          <pc:sldMk cId="2074914481" sldId="315"/>
        </pc:sldMkLst>
      </pc:sldChg>
      <pc:sldChg chg="add">
        <pc:chgData name="Piirainen Niina" userId="S::niina.j.piirainen@kainuu.fi::bb2a0450-75a4-4a71-805f-fec160b09722" providerId="AD" clId="Web-{768467A7-CE41-F133-F2DD-A39BFAC14706}" dt="2025-09-01T06:29:36.983" v="13"/>
        <pc:sldMkLst>
          <pc:docMk/>
          <pc:sldMk cId="1883258514" sldId="316"/>
        </pc:sldMkLst>
      </pc:sldChg>
      <pc:sldChg chg="add">
        <pc:chgData name="Piirainen Niina" userId="S::niina.j.piirainen@kainuu.fi::bb2a0450-75a4-4a71-805f-fec160b09722" providerId="AD" clId="Web-{768467A7-CE41-F133-F2DD-A39BFAC14706}" dt="2025-09-01T06:29:37.280" v="14"/>
        <pc:sldMkLst>
          <pc:docMk/>
          <pc:sldMk cId="506626870" sldId="317"/>
        </pc:sldMkLst>
      </pc:sldChg>
      <pc:sldChg chg="add">
        <pc:chgData name="Piirainen Niina" userId="S::niina.j.piirainen@kainuu.fi::bb2a0450-75a4-4a71-805f-fec160b09722" providerId="AD" clId="Web-{768467A7-CE41-F133-F2DD-A39BFAC14706}" dt="2025-09-01T06:29:37.592" v="15"/>
        <pc:sldMkLst>
          <pc:docMk/>
          <pc:sldMk cId="3812539530" sldId="318"/>
        </pc:sldMkLst>
      </pc:sldChg>
      <pc:sldChg chg="add">
        <pc:chgData name="Piirainen Niina" userId="S::niina.j.piirainen@kainuu.fi::bb2a0450-75a4-4a71-805f-fec160b09722" providerId="AD" clId="Web-{768467A7-CE41-F133-F2DD-A39BFAC14706}" dt="2025-09-01T06:29:38.546" v="19"/>
        <pc:sldMkLst>
          <pc:docMk/>
          <pc:sldMk cId="3081902700" sldId="320"/>
        </pc:sldMkLst>
      </pc:sldChg>
      <pc:sldChg chg="add">
        <pc:chgData name="Piirainen Niina" userId="S::niina.j.piirainen@kainuu.fi::bb2a0450-75a4-4a71-805f-fec160b09722" providerId="AD" clId="Web-{768467A7-CE41-F133-F2DD-A39BFAC14706}" dt="2025-09-01T06:29:37.983" v="17"/>
        <pc:sldMkLst>
          <pc:docMk/>
          <pc:sldMk cId="3098303835" sldId="321"/>
        </pc:sldMkLst>
      </pc:sldChg>
      <pc:sldChg chg="add">
        <pc:chgData name="Piirainen Niina" userId="S::niina.j.piirainen@kainuu.fi::bb2a0450-75a4-4a71-805f-fec160b09722" providerId="AD" clId="Web-{768467A7-CE41-F133-F2DD-A39BFAC14706}" dt="2025-09-01T06:29:38.686" v="21"/>
        <pc:sldMkLst>
          <pc:docMk/>
          <pc:sldMk cId="48337492" sldId="323"/>
        </pc:sldMkLst>
      </pc:sldChg>
      <pc:sldChg chg="add">
        <pc:chgData name="Piirainen Niina" userId="S::niina.j.piirainen@kainuu.fi::bb2a0450-75a4-4a71-805f-fec160b09722" providerId="AD" clId="Web-{768467A7-CE41-F133-F2DD-A39BFAC14706}" dt="2025-09-01T06:29:38.217" v="18"/>
        <pc:sldMkLst>
          <pc:docMk/>
          <pc:sldMk cId="3559131438" sldId="324"/>
        </pc:sldMkLst>
      </pc:sldChg>
      <pc:sldMasterChg chg="add addSldLayout">
        <pc:chgData name="Piirainen Niina" userId="S::niina.j.piirainen@kainuu.fi::bb2a0450-75a4-4a71-805f-fec160b09722" providerId="AD" clId="Web-{768467A7-CE41-F133-F2DD-A39BFAC14706}" dt="2025-09-01T06:29:35.936" v="6"/>
        <pc:sldMasterMkLst>
          <pc:docMk/>
          <pc:sldMasterMk cId="3383462581" sldId="2147483648"/>
        </pc:sldMasterMkLst>
        <pc:sldLayoutChg chg="add">
          <pc:chgData name="Piirainen Niina" userId="S::niina.j.piirainen@kainuu.fi::bb2a0450-75a4-4a71-805f-fec160b09722" providerId="AD" clId="Web-{768467A7-CE41-F133-F2DD-A39BFAC14706}" dt="2025-09-01T06:29:35.936" v="6"/>
          <pc:sldLayoutMkLst>
            <pc:docMk/>
            <pc:sldMasterMk cId="3383462581" sldId="2147483648"/>
            <pc:sldLayoutMk cId="1356846139" sldId="2147483649"/>
          </pc:sldLayoutMkLst>
        </pc:sldLayoutChg>
        <pc:sldLayoutChg chg="add">
          <pc:chgData name="Piirainen Niina" userId="S::niina.j.piirainen@kainuu.fi::bb2a0450-75a4-4a71-805f-fec160b09722" providerId="AD" clId="Web-{768467A7-CE41-F133-F2DD-A39BFAC14706}" dt="2025-09-01T06:29:35.936" v="6"/>
          <pc:sldLayoutMkLst>
            <pc:docMk/>
            <pc:sldMasterMk cId="3383462581" sldId="2147483648"/>
            <pc:sldLayoutMk cId="2788741770" sldId="2147483650"/>
          </pc:sldLayoutMkLst>
        </pc:sldLayoutChg>
        <pc:sldLayoutChg chg="add">
          <pc:chgData name="Piirainen Niina" userId="S::niina.j.piirainen@kainuu.fi::bb2a0450-75a4-4a71-805f-fec160b09722" providerId="AD" clId="Web-{768467A7-CE41-F133-F2DD-A39BFAC14706}" dt="2025-09-01T06:29:35.936" v="6"/>
          <pc:sldLayoutMkLst>
            <pc:docMk/>
            <pc:sldMasterMk cId="3383462581" sldId="2147483648"/>
            <pc:sldLayoutMk cId="2965894234" sldId="2147483651"/>
          </pc:sldLayoutMkLst>
        </pc:sldLayoutChg>
        <pc:sldLayoutChg chg="add">
          <pc:chgData name="Piirainen Niina" userId="S::niina.j.piirainen@kainuu.fi::bb2a0450-75a4-4a71-805f-fec160b09722" providerId="AD" clId="Web-{768467A7-CE41-F133-F2DD-A39BFAC14706}" dt="2025-09-01T06:29:35.936" v="6"/>
          <pc:sldLayoutMkLst>
            <pc:docMk/>
            <pc:sldMasterMk cId="3383462581" sldId="2147483648"/>
            <pc:sldLayoutMk cId="3703950664" sldId="2147483652"/>
          </pc:sldLayoutMkLst>
        </pc:sldLayoutChg>
        <pc:sldLayoutChg chg="add">
          <pc:chgData name="Piirainen Niina" userId="S::niina.j.piirainen@kainuu.fi::bb2a0450-75a4-4a71-805f-fec160b09722" providerId="AD" clId="Web-{768467A7-CE41-F133-F2DD-A39BFAC14706}" dt="2025-09-01T06:29:35.936" v="6"/>
          <pc:sldLayoutMkLst>
            <pc:docMk/>
            <pc:sldMasterMk cId="3383462581" sldId="2147483648"/>
            <pc:sldLayoutMk cId="1256527391" sldId="2147483653"/>
          </pc:sldLayoutMkLst>
        </pc:sldLayoutChg>
        <pc:sldLayoutChg chg="add">
          <pc:chgData name="Piirainen Niina" userId="S::niina.j.piirainen@kainuu.fi::bb2a0450-75a4-4a71-805f-fec160b09722" providerId="AD" clId="Web-{768467A7-CE41-F133-F2DD-A39BFAC14706}" dt="2025-09-01T06:29:35.936" v="6"/>
          <pc:sldLayoutMkLst>
            <pc:docMk/>
            <pc:sldMasterMk cId="3383462581" sldId="2147483648"/>
            <pc:sldLayoutMk cId="1854142525" sldId="2147483654"/>
          </pc:sldLayoutMkLst>
        </pc:sldLayoutChg>
        <pc:sldLayoutChg chg="add">
          <pc:chgData name="Piirainen Niina" userId="S::niina.j.piirainen@kainuu.fi::bb2a0450-75a4-4a71-805f-fec160b09722" providerId="AD" clId="Web-{768467A7-CE41-F133-F2DD-A39BFAC14706}" dt="2025-09-01T06:29:35.936" v="6"/>
          <pc:sldLayoutMkLst>
            <pc:docMk/>
            <pc:sldMasterMk cId="3383462581" sldId="2147483648"/>
            <pc:sldLayoutMk cId="4190948346" sldId="2147483655"/>
          </pc:sldLayoutMkLst>
        </pc:sldLayoutChg>
        <pc:sldLayoutChg chg="add">
          <pc:chgData name="Piirainen Niina" userId="S::niina.j.piirainen@kainuu.fi::bb2a0450-75a4-4a71-805f-fec160b09722" providerId="AD" clId="Web-{768467A7-CE41-F133-F2DD-A39BFAC14706}" dt="2025-09-01T06:29:35.936" v="6"/>
          <pc:sldLayoutMkLst>
            <pc:docMk/>
            <pc:sldMasterMk cId="3383462581" sldId="2147483648"/>
            <pc:sldLayoutMk cId="1820481610" sldId="2147483656"/>
          </pc:sldLayoutMkLst>
        </pc:sldLayoutChg>
        <pc:sldLayoutChg chg="add">
          <pc:chgData name="Piirainen Niina" userId="S::niina.j.piirainen@kainuu.fi::bb2a0450-75a4-4a71-805f-fec160b09722" providerId="AD" clId="Web-{768467A7-CE41-F133-F2DD-A39BFAC14706}" dt="2025-09-01T06:29:35.936" v="6"/>
          <pc:sldLayoutMkLst>
            <pc:docMk/>
            <pc:sldMasterMk cId="3383462581" sldId="2147483648"/>
            <pc:sldLayoutMk cId="3441393296" sldId="2147483657"/>
          </pc:sldLayoutMkLst>
        </pc:sldLayoutChg>
        <pc:sldLayoutChg chg="add">
          <pc:chgData name="Piirainen Niina" userId="S::niina.j.piirainen@kainuu.fi::bb2a0450-75a4-4a71-805f-fec160b09722" providerId="AD" clId="Web-{768467A7-CE41-F133-F2DD-A39BFAC14706}" dt="2025-09-01T06:29:35.936" v="6"/>
          <pc:sldLayoutMkLst>
            <pc:docMk/>
            <pc:sldMasterMk cId="3383462581" sldId="2147483648"/>
            <pc:sldLayoutMk cId="2943502069" sldId="2147483658"/>
          </pc:sldLayoutMkLst>
        </pc:sldLayoutChg>
        <pc:sldLayoutChg chg="add">
          <pc:chgData name="Piirainen Niina" userId="S::niina.j.piirainen@kainuu.fi::bb2a0450-75a4-4a71-805f-fec160b09722" providerId="AD" clId="Web-{768467A7-CE41-F133-F2DD-A39BFAC14706}" dt="2025-09-01T06:29:35.936" v="6"/>
          <pc:sldLayoutMkLst>
            <pc:docMk/>
            <pc:sldMasterMk cId="3383462581" sldId="2147483648"/>
            <pc:sldLayoutMk cId="2390746253" sldId="2147483659"/>
          </pc:sldLayoutMkLst>
        </pc:sldLayoutChg>
      </pc:sldMasterChg>
      <pc:sldMasterChg chg="replId modSldLayout">
        <pc:chgData name="Piirainen Niina" userId="S::niina.j.piirainen@kainuu.fi::bb2a0450-75a4-4a71-805f-fec160b09722" providerId="AD" clId="Web-{768467A7-CE41-F133-F2DD-A39BFAC14706}" dt="2025-09-01T06:29:35.936" v="6"/>
        <pc:sldMasterMkLst>
          <pc:docMk/>
          <pc:sldMasterMk cId="1034520112" sldId="2147483660"/>
        </pc:sldMasterMkLst>
        <pc:sldLayoutChg chg="replId">
          <pc:chgData name="Piirainen Niina" userId="S::niina.j.piirainen@kainuu.fi::bb2a0450-75a4-4a71-805f-fec160b09722" providerId="AD" clId="Web-{768467A7-CE41-F133-F2DD-A39BFAC14706}" dt="2025-09-01T06:29:35.936" v="6"/>
          <pc:sldLayoutMkLst>
            <pc:docMk/>
            <pc:sldMasterMk cId="1034520112" sldId="2147483660"/>
            <pc:sldLayoutMk cId="2822443542" sldId="2147483661"/>
          </pc:sldLayoutMkLst>
        </pc:sldLayoutChg>
        <pc:sldLayoutChg chg="replId">
          <pc:chgData name="Piirainen Niina" userId="S::niina.j.piirainen@kainuu.fi::bb2a0450-75a4-4a71-805f-fec160b09722" providerId="AD" clId="Web-{768467A7-CE41-F133-F2DD-A39BFAC14706}" dt="2025-09-01T06:29:35.936" v="6"/>
          <pc:sldLayoutMkLst>
            <pc:docMk/>
            <pc:sldMasterMk cId="1034520112" sldId="2147483660"/>
            <pc:sldLayoutMk cId="191875738" sldId="2147483662"/>
          </pc:sldLayoutMkLst>
        </pc:sldLayoutChg>
        <pc:sldLayoutChg chg="replId">
          <pc:chgData name="Piirainen Niina" userId="S::niina.j.piirainen@kainuu.fi::bb2a0450-75a4-4a71-805f-fec160b09722" providerId="AD" clId="Web-{768467A7-CE41-F133-F2DD-A39BFAC14706}" dt="2025-09-01T06:29:35.936" v="6"/>
          <pc:sldLayoutMkLst>
            <pc:docMk/>
            <pc:sldMasterMk cId="1034520112" sldId="2147483660"/>
            <pc:sldLayoutMk cId="625772058" sldId="2147483663"/>
          </pc:sldLayoutMkLst>
        </pc:sldLayoutChg>
        <pc:sldLayoutChg chg="replId">
          <pc:chgData name="Piirainen Niina" userId="S::niina.j.piirainen@kainuu.fi::bb2a0450-75a4-4a71-805f-fec160b09722" providerId="AD" clId="Web-{768467A7-CE41-F133-F2DD-A39BFAC14706}" dt="2025-09-01T06:29:35.936" v="6"/>
          <pc:sldLayoutMkLst>
            <pc:docMk/>
            <pc:sldMasterMk cId="1034520112" sldId="2147483660"/>
            <pc:sldLayoutMk cId="1368371511" sldId="2147483664"/>
          </pc:sldLayoutMkLst>
        </pc:sldLayoutChg>
        <pc:sldLayoutChg chg="replId">
          <pc:chgData name="Piirainen Niina" userId="S::niina.j.piirainen@kainuu.fi::bb2a0450-75a4-4a71-805f-fec160b09722" providerId="AD" clId="Web-{768467A7-CE41-F133-F2DD-A39BFAC14706}" dt="2025-09-01T06:29:35.936" v="6"/>
          <pc:sldLayoutMkLst>
            <pc:docMk/>
            <pc:sldMasterMk cId="1034520112" sldId="2147483660"/>
            <pc:sldLayoutMk cId="4234365057" sldId="2147483665"/>
          </pc:sldLayoutMkLst>
        </pc:sldLayoutChg>
        <pc:sldLayoutChg chg="replId">
          <pc:chgData name="Piirainen Niina" userId="S::niina.j.piirainen@kainuu.fi::bb2a0450-75a4-4a71-805f-fec160b09722" providerId="AD" clId="Web-{768467A7-CE41-F133-F2DD-A39BFAC14706}" dt="2025-09-01T06:29:35.936" v="6"/>
          <pc:sldLayoutMkLst>
            <pc:docMk/>
            <pc:sldMasterMk cId="1034520112" sldId="2147483660"/>
            <pc:sldLayoutMk cId="323876409" sldId="2147483666"/>
          </pc:sldLayoutMkLst>
        </pc:sldLayoutChg>
        <pc:sldLayoutChg chg="replId">
          <pc:chgData name="Piirainen Niina" userId="S::niina.j.piirainen@kainuu.fi::bb2a0450-75a4-4a71-805f-fec160b09722" providerId="AD" clId="Web-{768467A7-CE41-F133-F2DD-A39BFAC14706}" dt="2025-09-01T06:29:35.936" v="6"/>
          <pc:sldLayoutMkLst>
            <pc:docMk/>
            <pc:sldMasterMk cId="1034520112" sldId="2147483660"/>
            <pc:sldLayoutMk cId="1583615748" sldId="2147483667"/>
          </pc:sldLayoutMkLst>
        </pc:sldLayoutChg>
        <pc:sldLayoutChg chg="replId">
          <pc:chgData name="Piirainen Niina" userId="S::niina.j.piirainen@kainuu.fi::bb2a0450-75a4-4a71-805f-fec160b09722" providerId="AD" clId="Web-{768467A7-CE41-F133-F2DD-A39BFAC14706}" dt="2025-09-01T06:29:35.936" v="6"/>
          <pc:sldLayoutMkLst>
            <pc:docMk/>
            <pc:sldMasterMk cId="1034520112" sldId="2147483660"/>
            <pc:sldLayoutMk cId="3827074677" sldId="2147483668"/>
          </pc:sldLayoutMkLst>
        </pc:sldLayoutChg>
        <pc:sldLayoutChg chg="replId">
          <pc:chgData name="Piirainen Niina" userId="S::niina.j.piirainen@kainuu.fi::bb2a0450-75a4-4a71-805f-fec160b09722" providerId="AD" clId="Web-{768467A7-CE41-F133-F2DD-A39BFAC14706}" dt="2025-09-01T06:29:35.936" v="6"/>
          <pc:sldLayoutMkLst>
            <pc:docMk/>
            <pc:sldMasterMk cId="1034520112" sldId="2147483660"/>
            <pc:sldLayoutMk cId="3139981579" sldId="2147483669"/>
          </pc:sldLayoutMkLst>
        </pc:sldLayoutChg>
        <pc:sldLayoutChg chg="replId">
          <pc:chgData name="Piirainen Niina" userId="S::niina.j.piirainen@kainuu.fi::bb2a0450-75a4-4a71-805f-fec160b09722" providerId="AD" clId="Web-{768467A7-CE41-F133-F2DD-A39BFAC14706}" dt="2025-09-01T06:29:35.936" v="6"/>
          <pc:sldLayoutMkLst>
            <pc:docMk/>
            <pc:sldMasterMk cId="1034520112" sldId="2147483660"/>
            <pc:sldLayoutMk cId="1012034331" sldId="2147483670"/>
          </pc:sldLayoutMkLst>
        </pc:sldLayoutChg>
        <pc:sldLayoutChg chg="replId">
          <pc:chgData name="Piirainen Niina" userId="S::niina.j.piirainen@kainuu.fi::bb2a0450-75a4-4a71-805f-fec160b09722" providerId="AD" clId="Web-{768467A7-CE41-F133-F2DD-A39BFAC14706}" dt="2025-09-01T06:29:35.936" v="6"/>
          <pc:sldLayoutMkLst>
            <pc:docMk/>
            <pc:sldMasterMk cId="1034520112" sldId="2147483660"/>
            <pc:sldLayoutMk cId="3406455356" sldId="2147483671"/>
          </pc:sldLayoutMkLst>
        </pc:sldLayoutChg>
      </pc:sldMasterChg>
      <pc:sldMasterChg chg="add addSldLayout">
        <pc:chgData name="Piirainen Niina" userId="S::niina.j.piirainen@kainuu.fi::bb2a0450-75a4-4a71-805f-fec160b09722" providerId="AD" clId="Web-{768467A7-CE41-F133-F2DD-A39BFAC14706}" dt="2025-09-01T06:29:35.999" v="7"/>
        <pc:sldMasterMkLst>
          <pc:docMk/>
          <pc:sldMasterMk cId="3227646187" sldId="2147483700"/>
        </pc:sldMasterMkLst>
        <pc:sldLayoutChg chg="add">
          <pc:chgData name="Piirainen Niina" userId="S::niina.j.piirainen@kainuu.fi::bb2a0450-75a4-4a71-805f-fec160b09722" providerId="AD" clId="Web-{768467A7-CE41-F133-F2DD-A39BFAC14706}" dt="2025-09-01T06:29:35.999" v="7"/>
          <pc:sldLayoutMkLst>
            <pc:docMk/>
            <pc:sldMasterMk cId="3227646187" sldId="2147483700"/>
            <pc:sldLayoutMk cId="532314035" sldId="2147483689"/>
          </pc:sldLayoutMkLst>
        </pc:sldLayoutChg>
        <pc:sldLayoutChg chg="add">
          <pc:chgData name="Piirainen Niina" userId="S::niina.j.piirainen@kainuu.fi::bb2a0450-75a4-4a71-805f-fec160b09722" providerId="AD" clId="Web-{768467A7-CE41-F133-F2DD-A39BFAC14706}" dt="2025-09-01T06:29:35.999" v="7"/>
          <pc:sldLayoutMkLst>
            <pc:docMk/>
            <pc:sldMasterMk cId="3227646187" sldId="2147483700"/>
            <pc:sldLayoutMk cId="1194543433" sldId="2147483690"/>
          </pc:sldLayoutMkLst>
        </pc:sldLayoutChg>
        <pc:sldLayoutChg chg="add">
          <pc:chgData name="Piirainen Niina" userId="S::niina.j.piirainen@kainuu.fi::bb2a0450-75a4-4a71-805f-fec160b09722" providerId="AD" clId="Web-{768467A7-CE41-F133-F2DD-A39BFAC14706}" dt="2025-09-01T06:29:35.999" v="7"/>
          <pc:sldLayoutMkLst>
            <pc:docMk/>
            <pc:sldMasterMk cId="3227646187" sldId="2147483700"/>
            <pc:sldLayoutMk cId="1196528862" sldId="2147483691"/>
          </pc:sldLayoutMkLst>
        </pc:sldLayoutChg>
        <pc:sldLayoutChg chg="add">
          <pc:chgData name="Piirainen Niina" userId="S::niina.j.piirainen@kainuu.fi::bb2a0450-75a4-4a71-805f-fec160b09722" providerId="AD" clId="Web-{768467A7-CE41-F133-F2DD-A39BFAC14706}" dt="2025-09-01T06:29:35.999" v="7"/>
          <pc:sldLayoutMkLst>
            <pc:docMk/>
            <pc:sldMasterMk cId="3227646187" sldId="2147483700"/>
            <pc:sldLayoutMk cId="2259238439" sldId="2147483692"/>
          </pc:sldLayoutMkLst>
        </pc:sldLayoutChg>
        <pc:sldLayoutChg chg="add">
          <pc:chgData name="Piirainen Niina" userId="S::niina.j.piirainen@kainuu.fi::bb2a0450-75a4-4a71-805f-fec160b09722" providerId="AD" clId="Web-{768467A7-CE41-F133-F2DD-A39BFAC14706}" dt="2025-09-01T06:29:35.999" v="7"/>
          <pc:sldLayoutMkLst>
            <pc:docMk/>
            <pc:sldMasterMk cId="3227646187" sldId="2147483700"/>
            <pc:sldLayoutMk cId="1373858888" sldId="2147483693"/>
          </pc:sldLayoutMkLst>
        </pc:sldLayoutChg>
        <pc:sldLayoutChg chg="add">
          <pc:chgData name="Piirainen Niina" userId="S::niina.j.piirainen@kainuu.fi::bb2a0450-75a4-4a71-805f-fec160b09722" providerId="AD" clId="Web-{768467A7-CE41-F133-F2DD-A39BFAC14706}" dt="2025-09-01T06:29:35.999" v="7"/>
          <pc:sldLayoutMkLst>
            <pc:docMk/>
            <pc:sldMasterMk cId="3227646187" sldId="2147483700"/>
            <pc:sldLayoutMk cId="2743072740" sldId="2147483694"/>
          </pc:sldLayoutMkLst>
        </pc:sldLayoutChg>
        <pc:sldLayoutChg chg="add">
          <pc:chgData name="Piirainen Niina" userId="S::niina.j.piirainen@kainuu.fi::bb2a0450-75a4-4a71-805f-fec160b09722" providerId="AD" clId="Web-{768467A7-CE41-F133-F2DD-A39BFAC14706}" dt="2025-09-01T06:29:35.999" v="7"/>
          <pc:sldLayoutMkLst>
            <pc:docMk/>
            <pc:sldMasterMk cId="3227646187" sldId="2147483700"/>
            <pc:sldLayoutMk cId="2838042855" sldId="2147483695"/>
          </pc:sldLayoutMkLst>
        </pc:sldLayoutChg>
        <pc:sldLayoutChg chg="add">
          <pc:chgData name="Piirainen Niina" userId="S::niina.j.piirainen@kainuu.fi::bb2a0450-75a4-4a71-805f-fec160b09722" providerId="AD" clId="Web-{768467A7-CE41-F133-F2DD-A39BFAC14706}" dt="2025-09-01T06:29:35.999" v="7"/>
          <pc:sldLayoutMkLst>
            <pc:docMk/>
            <pc:sldMasterMk cId="3227646187" sldId="2147483700"/>
            <pc:sldLayoutMk cId="3849221024" sldId="2147483696"/>
          </pc:sldLayoutMkLst>
        </pc:sldLayoutChg>
        <pc:sldLayoutChg chg="add">
          <pc:chgData name="Piirainen Niina" userId="S::niina.j.piirainen@kainuu.fi::bb2a0450-75a4-4a71-805f-fec160b09722" providerId="AD" clId="Web-{768467A7-CE41-F133-F2DD-A39BFAC14706}" dt="2025-09-01T06:29:35.999" v="7"/>
          <pc:sldLayoutMkLst>
            <pc:docMk/>
            <pc:sldMasterMk cId="3227646187" sldId="2147483700"/>
            <pc:sldLayoutMk cId="3873397848" sldId="2147483697"/>
          </pc:sldLayoutMkLst>
        </pc:sldLayoutChg>
        <pc:sldLayoutChg chg="add">
          <pc:chgData name="Piirainen Niina" userId="S::niina.j.piirainen@kainuu.fi::bb2a0450-75a4-4a71-805f-fec160b09722" providerId="AD" clId="Web-{768467A7-CE41-F133-F2DD-A39BFAC14706}" dt="2025-09-01T06:29:35.999" v="7"/>
          <pc:sldLayoutMkLst>
            <pc:docMk/>
            <pc:sldMasterMk cId="3227646187" sldId="2147483700"/>
            <pc:sldLayoutMk cId="1956308269" sldId="2147483698"/>
          </pc:sldLayoutMkLst>
        </pc:sldLayoutChg>
        <pc:sldLayoutChg chg="add">
          <pc:chgData name="Piirainen Niina" userId="S::niina.j.piirainen@kainuu.fi::bb2a0450-75a4-4a71-805f-fec160b09722" providerId="AD" clId="Web-{768467A7-CE41-F133-F2DD-A39BFAC14706}" dt="2025-09-01T06:29:35.999" v="7"/>
          <pc:sldLayoutMkLst>
            <pc:docMk/>
            <pc:sldMasterMk cId="3227646187" sldId="2147483700"/>
            <pc:sldLayoutMk cId="2636335478" sldId="2147483699"/>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31.8.2025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2822443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31.8.2025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012034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31.8.2025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406455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C7584E0-7FD3-4FED-730B-B1E395BC92D3}"/>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01417EF5-9820-94B9-C594-88D0EA25C4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Tree>
    <p:extLst>
      <p:ext uri="{BB962C8B-B14F-4D97-AF65-F5344CB8AC3E}">
        <p14:creationId xmlns:p14="http://schemas.microsoft.com/office/powerpoint/2010/main" val="1356846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1DE0FD9-1DB4-C6E2-E5C7-966F02F46A87}"/>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67278853-2679-F8A3-88FE-C662576FB092}"/>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27887417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6E79934-DF66-D079-C131-C744DA8C7D3F}"/>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CC28BAD3-6BFF-57BC-6788-5111AD38D24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i-FI"/>
              <a:t>Muokkaa tekstin perustyylejä napsauttamalla</a:t>
            </a:r>
          </a:p>
        </p:txBody>
      </p:sp>
    </p:spTree>
    <p:extLst>
      <p:ext uri="{BB962C8B-B14F-4D97-AF65-F5344CB8AC3E}">
        <p14:creationId xmlns:p14="http://schemas.microsoft.com/office/powerpoint/2010/main" val="29658942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8DCB2EF-4A2C-1127-F09F-B4F203DB9C3D}"/>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B47AAC90-526E-079B-30D2-AED140B98111}"/>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0D8E7F64-4B9B-B0E4-47ED-A6725590429A}"/>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3703950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B04816D-DB9C-5567-85C1-E7DF9EF6D24E}"/>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313E85BE-A93A-18C6-1B86-2311CA2D9C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A70C55EA-191F-C544-FD9C-0EB903CACC5A}"/>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FB5B3020-FB08-D93F-6FD7-CA10DF4737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AB6A7DC6-FAB6-9B48-8E1F-66C4AC7FC611}"/>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2565273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604BD65-2620-8F53-B801-A5FDA9F98665}"/>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1854142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09483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BCF212-80D9-3A9E-0209-90F0DDDC00B5}"/>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5E0C4EBC-E56A-9B15-D943-2D02160A13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FD319B34-0498-74A3-F776-61CBA6748C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Tree>
    <p:extLst>
      <p:ext uri="{BB962C8B-B14F-4D97-AF65-F5344CB8AC3E}">
        <p14:creationId xmlns:p14="http://schemas.microsoft.com/office/powerpoint/2010/main" val="1820481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31.8.2025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918757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4BE67F9-A5C6-4015-9E8A-229F0E7CBFDB}"/>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B50D5438-1D0C-8CB3-CCDC-776D3D10BF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C2A01D85-6C5B-FFD9-05E8-3FE01D9089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Tree>
    <p:extLst>
      <p:ext uri="{BB962C8B-B14F-4D97-AF65-F5344CB8AC3E}">
        <p14:creationId xmlns:p14="http://schemas.microsoft.com/office/powerpoint/2010/main" val="34413932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8C6162F-4CB5-9285-9DFB-E8846DE40EAF}"/>
              </a:ext>
            </a:extLst>
          </p:cNvPr>
          <p:cNvSpPr>
            <a:spLocks noGrp="1"/>
          </p:cNvSpPr>
          <p:nvPr>
            <p:ph type="title"/>
          </p:nvPr>
        </p:nvSpPr>
        <p:spPr/>
        <p:txBody>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Pystysuoran tekstin paikkamerkki 2">
            <a:extLst>
              <a:ext uri="{FF2B5EF4-FFF2-40B4-BE49-F238E27FC236}">
                <a16:creationId xmlns:a16="http://schemas.microsoft.com/office/drawing/2014/main" id="{7F224003-24A4-EABD-B92F-B0077A912235}"/>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2943502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E71A1E22-4E35-9249-CF05-41E62532A80B}"/>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F9DB8E6D-1113-F880-2059-8135B58E84F4}"/>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23907462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8/31/2025</a:t>
            </a:fld>
            <a:endParaRPr lang="en-US"/>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80428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8/31/2025</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492210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8/31/2025</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733978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8/31/2025</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9563082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8/31/2025</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6363354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8/31/2025</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3738588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8/31/2025</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532314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perustyyl. napsautt.</a:t>
            </a:r>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31.8.2025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6257720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8/31/2025</a:t>
            </a:fld>
            <a:endParaRPr lang="en-US"/>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1945434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8/31/2025</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1965288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8/31/2025</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2592384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8/31/2025</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743072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A02ABAE3-D89C-4001-9AEC-5083F82B749C}" type="datetimeFigureOut">
              <a:rPr lang="fi-FI" smtClean="0"/>
              <a:t>31.8.2025</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368371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a:t>Muokkaa perustyyl. napsautt.</a:t>
            </a:r>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A02ABAE3-D89C-4001-9AEC-5083F82B749C}" type="datetimeFigureOut">
              <a:rPr lang="fi-FI" smtClean="0"/>
              <a:t>31.8.2025</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4234365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A02ABAE3-D89C-4001-9AEC-5083F82B749C}" type="datetimeFigureOut">
              <a:rPr lang="fi-FI" smtClean="0"/>
              <a:t>31.8.2025</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23876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A02ABAE3-D89C-4001-9AEC-5083F82B749C}" type="datetimeFigureOut">
              <a:rPr lang="fi-FI" smtClean="0"/>
              <a:t>31.8.2025</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583615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A02ABAE3-D89C-4001-9AEC-5083F82B749C}" type="datetimeFigureOut">
              <a:rPr lang="fi-FI" smtClean="0"/>
              <a:t>31.8.2025</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827074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A02ABAE3-D89C-4001-9AEC-5083F82B749C}" type="datetimeFigureOut">
              <a:rPr lang="fi-FI" smtClean="0"/>
              <a:t>31.8.2025</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139981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02ABAE3-D89C-4001-9AEC-5083F82B749C}" type="datetimeFigureOut">
              <a:rPr lang="fi-FI" smtClean="0"/>
              <a:t>31.8.2025</a:t>
            </a:fld>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i-FI"/>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F4AEF5D-7FAC-4949-84D2-DA5A9BB3D225}" type="slidenum">
              <a:rPr lang="fi-FI" smtClean="0"/>
              <a:t>‹#›</a:t>
            </a:fld>
            <a:endParaRPr lang="fi-FI"/>
          </a:p>
        </p:txBody>
      </p:sp>
    </p:spTree>
    <p:extLst>
      <p:ext uri="{BB962C8B-B14F-4D97-AF65-F5344CB8AC3E}">
        <p14:creationId xmlns:p14="http://schemas.microsoft.com/office/powerpoint/2010/main" val="10345201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C5CA4E42-A264-F8E4-018B-93E094BFDF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368114BE-5D75-2A54-70BA-F78EFEB5C3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10" name="Kuva 9" descr="Kuva, joka sisältää kohteen teksti, kuvakaappaus, Fontti, Grafiikka">
            <a:extLst>
              <a:ext uri="{FF2B5EF4-FFF2-40B4-BE49-F238E27FC236}">
                <a16:creationId xmlns:a16="http://schemas.microsoft.com/office/drawing/2014/main" id="{B8CFC411-F031-9FDD-162E-313A6671693D}"/>
              </a:ext>
            </a:extLst>
          </p:cNvPr>
          <p:cNvPicPr>
            <a:picLocks noGrp="1" noRot="1" noChangeAspect="1" noMove="1" noResize="1" noEditPoints="1" noAdjustHandles="1" noChangeArrowheads="1" noChangeShapeType="1" noCrop="1"/>
          </p:cNvPicPr>
          <p:nvPr userDrawn="1"/>
        </p:nvPicPr>
        <p:blipFill>
          <a:blip r:embed="rId14">
            <a:extLst>
              <a:ext uri="{28A0092B-C50C-407E-A947-70E740481C1C}">
                <a14:useLocalDpi xmlns:a14="http://schemas.microsoft.com/office/drawing/2010/main" val="0"/>
              </a:ext>
            </a:extLst>
          </a:blip>
          <a:stretch>
            <a:fillRect/>
          </a:stretch>
        </p:blipFill>
        <p:spPr>
          <a:xfrm>
            <a:off x="8678416" y="6167536"/>
            <a:ext cx="3520074" cy="674362"/>
          </a:xfrm>
          <a:prstGeom prst="rect">
            <a:avLst/>
          </a:prstGeom>
        </p:spPr>
      </p:pic>
      <p:pic>
        <p:nvPicPr>
          <p:cNvPr id="16" name="Kuva 15">
            <a:extLst>
              <a:ext uri="{FF2B5EF4-FFF2-40B4-BE49-F238E27FC236}">
                <a16:creationId xmlns:a16="http://schemas.microsoft.com/office/drawing/2014/main" id="{A5D65767-3DE3-4DAF-1CD4-D00EA8DA39E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15">
            <a:extLst>
              <a:ext uri="{28A0092B-C50C-407E-A947-70E740481C1C}">
                <a14:useLocalDpi xmlns:a14="http://schemas.microsoft.com/office/drawing/2010/main" val="0"/>
              </a:ext>
            </a:extLst>
          </a:blip>
          <a:stretch>
            <a:fillRect/>
          </a:stretch>
        </p:blipFill>
        <p:spPr>
          <a:xfrm>
            <a:off x="-42201" y="5991589"/>
            <a:ext cx="3319526" cy="1325563"/>
          </a:xfrm>
          <a:prstGeom prst="rect">
            <a:avLst/>
          </a:prstGeom>
        </p:spPr>
      </p:pic>
    </p:spTree>
    <p:extLst>
      <p:ext uri="{BB962C8B-B14F-4D97-AF65-F5344CB8AC3E}">
        <p14:creationId xmlns:p14="http://schemas.microsoft.com/office/powerpoint/2010/main" val="33834625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8/31/2025</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322764618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693" r:id="rId6"/>
    <p:sldLayoutId id="2147483689" r:id="rId7"/>
    <p:sldLayoutId id="2147483690" r:id="rId8"/>
    <p:sldLayoutId id="2147483691" r:id="rId9"/>
    <p:sldLayoutId id="2147483692" r:id="rId10"/>
    <p:sldLayoutId id="21474836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FSY8Q3jiH8c" TargetMode="External"/><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s://www.terveyskirjasto.fi/lnv00014" TargetMode="External"/><Relationship Id="rId2" Type="http://schemas.openxmlformats.org/officeDocument/2006/relationships/hyperlink" Target="https://www.oph.fi/fi/opettajat-ja-kasvattajat/tunnetaidot-koulussa" TargetMode="External"/><Relationship Id="rId1" Type="http://schemas.openxmlformats.org/officeDocument/2006/relationships/slideLayout" Target="../slideLayouts/slideLayout13.xml"/><Relationship Id="rId6" Type="http://schemas.openxmlformats.org/officeDocument/2006/relationships/hyperlink" Target="https://www.youtube.com/watch?v=FSY8Q3jiH8c" TargetMode="External"/><Relationship Id="rId5" Type="http://schemas.openxmlformats.org/officeDocument/2006/relationships/hyperlink" Target="https://positiivinenkasvatus.fi/luonteenvahvuudet/vahvuus-3-myotatunto/" TargetMode="External"/><Relationship Id="rId4" Type="http://schemas.openxmlformats.org/officeDocument/2006/relationships/hyperlink" Target="https://www.mielenterveystalo.fi/fi/omahoito/aggression-omahoito-ohjelma/myotatunto-itsea-kohtaa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4A125C4-5267-1C3C-890C-D03A9BDD4D31}"/>
              </a:ext>
            </a:extLst>
          </p:cNvPr>
          <p:cNvSpPr>
            <a:spLocks noGrp="1"/>
          </p:cNvSpPr>
          <p:nvPr>
            <p:ph type="ctrTitle"/>
          </p:nvPr>
        </p:nvSpPr>
        <p:spPr>
          <a:xfrm>
            <a:off x="1234633" y="2251024"/>
            <a:ext cx="9144000" cy="2194560"/>
          </a:xfrm>
        </p:spPr>
        <p:txBody>
          <a:bodyPr>
            <a:normAutofit fontScale="90000"/>
          </a:bodyPr>
          <a:lstStyle/>
          <a:p>
            <a:r>
              <a:rPr lang="fi-FI" sz="4400" b="1">
                <a:latin typeface="Calibri"/>
                <a:ea typeface="Calibri Light"/>
                <a:cs typeface="Calibri Light"/>
              </a:rPr>
              <a:t> </a:t>
            </a:r>
            <a:br>
              <a:rPr lang="fi-FI" sz="4400" b="1">
                <a:latin typeface="Calibri"/>
                <a:ea typeface="Calibri Light"/>
                <a:cs typeface="Calibri Light"/>
              </a:rPr>
            </a:br>
            <a:r>
              <a:rPr lang="fi-FI" sz="4400" b="1">
                <a:latin typeface="Calibri"/>
                <a:ea typeface="Calibri Light"/>
                <a:cs typeface="Calibri Light"/>
              </a:rPr>
              <a:t>Mielihetki</a:t>
            </a:r>
            <a:br>
              <a:rPr lang="fi-FI" sz="4400" b="1">
                <a:latin typeface="Calibri"/>
                <a:ea typeface="Calibri Light"/>
                <a:cs typeface="Calibri Light"/>
              </a:rPr>
            </a:br>
            <a:r>
              <a:rPr lang="fi-FI" sz="4400" b="1">
                <a:latin typeface="Calibri"/>
                <a:ea typeface="Calibri Light"/>
                <a:cs typeface="Calibri Light"/>
              </a:rPr>
              <a:t>myötätunto ja itsemyötätunto</a:t>
            </a:r>
            <a:br>
              <a:rPr lang="fi-FI" sz="4400" b="1">
                <a:latin typeface="Avenir Next LT Pro"/>
                <a:ea typeface="Calibri Light"/>
                <a:cs typeface="Calibri Light"/>
              </a:rPr>
            </a:br>
            <a:br>
              <a:rPr lang="fi-FI" sz="2800" b="1">
                <a:latin typeface="Avenir Next LT Pro"/>
                <a:ea typeface="Calibri Light"/>
                <a:cs typeface="Calibri Light"/>
              </a:rPr>
            </a:br>
            <a:r>
              <a:rPr lang="fi-FI" sz="2800">
                <a:latin typeface="Calibri"/>
                <a:ea typeface="Calibri Light"/>
                <a:cs typeface="Calibri Light"/>
              </a:rPr>
              <a:t>Mielitunnin tavoite on kehittää oppilaiden myötätuntotaitoja muita luokkalaisia ja itseään kohtaan. </a:t>
            </a:r>
          </a:p>
          <a:p>
            <a:endParaRPr lang="fi-FI" b="1">
              <a:ea typeface="Calibri Light"/>
              <a:cs typeface="Calibri Light"/>
            </a:endParaRPr>
          </a:p>
        </p:txBody>
      </p:sp>
      <p:sp>
        <p:nvSpPr>
          <p:cNvPr id="3" name="Alaotsikko 2">
            <a:extLst>
              <a:ext uri="{FF2B5EF4-FFF2-40B4-BE49-F238E27FC236}">
                <a16:creationId xmlns:a16="http://schemas.microsoft.com/office/drawing/2014/main" id="{7A4C997D-0414-C9A9-08B8-E63DD71C2D95}"/>
              </a:ext>
            </a:extLst>
          </p:cNvPr>
          <p:cNvSpPr>
            <a:spLocks noGrp="1"/>
          </p:cNvSpPr>
          <p:nvPr>
            <p:ph type="subTitle" idx="1"/>
          </p:nvPr>
        </p:nvSpPr>
        <p:spPr>
          <a:xfrm>
            <a:off x="1524000" y="4037467"/>
            <a:ext cx="9144000" cy="1655762"/>
          </a:xfrm>
        </p:spPr>
        <p:txBody>
          <a:bodyPr vert="horz" lIns="91440" tIns="45720" rIns="91440" bIns="45720" rtlCol="0" anchor="t">
            <a:normAutofit/>
          </a:bodyPr>
          <a:lstStyle/>
          <a:p>
            <a:br>
              <a:rPr lang="fi-FI">
                <a:cs typeface="Calibri"/>
              </a:rPr>
            </a:br>
            <a:endParaRPr lang="fi-FI"/>
          </a:p>
        </p:txBody>
      </p:sp>
    </p:spTree>
    <p:extLst>
      <p:ext uri="{BB962C8B-B14F-4D97-AF65-F5344CB8AC3E}">
        <p14:creationId xmlns:p14="http://schemas.microsoft.com/office/powerpoint/2010/main" val="4235478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Sisällön paikkamerkki 3" descr="Kuva, joka sisältää kohteen teksti, animaatio, kirje, anime&#10;&#10;Kuvaus luotu automaattisesti">
            <a:extLst>
              <a:ext uri="{FF2B5EF4-FFF2-40B4-BE49-F238E27FC236}">
                <a16:creationId xmlns:a16="http://schemas.microsoft.com/office/drawing/2014/main" id="{0CB143DD-CB19-4D6D-546E-53DE3B15F2AF}"/>
              </a:ext>
            </a:extLst>
          </p:cNvPr>
          <p:cNvPicPr>
            <a:picLocks noGrp="1" noChangeAspect="1"/>
          </p:cNvPicPr>
          <p:nvPr>
            <p:ph idx="1"/>
          </p:nvPr>
        </p:nvPicPr>
        <p:blipFill>
          <a:blip r:embed="rId2"/>
          <a:srcRect b="19"/>
          <a:stretch/>
        </p:blipFill>
        <p:spPr>
          <a:xfrm>
            <a:off x="20" y="1282"/>
            <a:ext cx="12191980" cy="6856718"/>
          </a:xfrm>
          <a:prstGeom prst="rect">
            <a:avLst/>
          </a:prstGeom>
        </p:spPr>
      </p:pic>
      <p:sp>
        <p:nvSpPr>
          <p:cNvPr id="2" name="Tekstiruutu 1">
            <a:extLst>
              <a:ext uri="{FF2B5EF4-FFF2-40B4-BE49-F238E27FC236}">
                <a16:creationId xmlns:a16="http://schemas.microsoft.com/office/drawing/2014/main" id="{F0F74433-DB2E-9708-DDBE-542AA6F2CE6C}"/>
              </a:ext>
            </a:extLst>
          </p:cNvPr>
          <p:cNvSpPr txBox="1"/>
          <p:nvPr/>
        </p:nvSpPr>
        <p:spPr>
          <a:xfrm>
            <a:off x="4344488" y="6269627"/>
            <a:ext cx="287528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1400">
                <a:cs typeface="Calibri"/>
              </a:rPr>
              <a:t> (www.positiivinenkasvatus.fi)</a:t>
            </a:r>
            <a:endParaRPr lang="fi-FI" sz="1400"/>
          </a:p>
        </p:txBody>
      </p:sp>
    </p:spTree>
    <p:extLst>
      <p:ext uri="{BB962C8B-B14F-4D97-AF65-F5344CB8AC3E}">
        <p14:creationId xmlns:p14="http://schemas.microsoft.com/office/powerpoint/2010/main" val="3812539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B941A5F-2C04-3A25-F75C-972E6F3391D8}"/>
              </a:ext>
            </a:extLst>
          </p:cNvPr>
          <p:cNvSpPr>
            <a:spLocks noGrp="1"/>
          </p:cNvSpPr>
          <p:nvPr>
            <p:ph type="title"/>
          </p:nvPr>
        </p:nvSpPr>
        <p:spPr>
          <a:xfrm>
            <a:off x="838200" y="365125"/>
            <a:ext cx="10515600" cy="949643"/>
          </a:xfrm>
        </p:spPr>
        <p:txBody>
          <a:bodyPr>
            <a:normAutofit fontScale="90000"/>
          </a:bodyPr>
          <a:lstStyle/>
          <a:p>
            <a:r>
              <a:rPr lang="fi-FI">
                <a:cs typeface="Calibri Light"/>
              </a:rPr>
              <a:t>Myötätunto-jono </a:t>
            </a:r>
            <a:r>
              <a:rPr lang="fi-FI" sz="2800">
                <a:cs typeface="Calibri Light"/>
              </a:rPr>
              <a:t>(Tarvitsette pitkänomaisen tilan luokkahuoneen lattialle)</a:t>
            </a:r>
            <a:endParaRPr lang="fi-FI" sz="2800"/>
          </a:p>
        </p:txBody>
      </p:sp>
      <p:sp>
        <p:nvSpPr>
          <p:cNvPr id="3" name="Sisällön paikkamerkki 2">
            <a:extLst>
              <a:ext uri="{FF2B5EF4-FFF2-40B4-BE49-F238E27FC236}">
                <a16:creationId xmlns:a16="http://schemas.microsoft.com/office/drawing/2014/main" id="{E00B4E39-0A13-38CF-49F4-AD2288141712}"/>
              </a:ext>
            </a:extLst>
          </p:cNvPr>
          <p:cNvSpPr>
            <a:spLocks noGrp="1"/>
          </p:cNvSpPr>
          <p:nvPr>
            <p:ph idx="1"/>
          </p:nvPr>
        </p:nvSpPr>
        <p:spPr>
          <a:xfrm>
            <a:off x="838200" y="1316062"/>
            <a:ext cx="10515600" cy="5048470"/>
          </a:xfrm>
        </p:spPr>
        <p:txBody>
          <a:bodyPr vert="horz" lIns="91440" tIns="45720" rIns="91440" bIns="45720" rtlCol="0" anchor="t">
            <a:normAutofit/>
          </a:bodyPr>
          <a:lstStyle/>
          <a:p>
            <a:pPr marL="0" indent="0">
              <a:buNone/>
            </a:pPr>
            <a:r>
              <a:rPr lang="fi-FI" sz="1800">
                <a:cs typeface="Calibri" panose="020F0502020204030204"/>
              </a:rPr>
              <a:t>Asettukaa jonoon luokkahuoneeseen. Sopikaa kummalla puolella jonoa on “KYLLÄ” ja kummalla puolella “EI”. </a:t>
            </a:r>
          </a:p>
          <a:p>
            <a:pPr marL="0" indent="0">
              <a:buNone/>
            </a:pPr>
            <a:r>
              <a:rPr lang="fi-FI" sz="1800">
                <a:cs typeface="Calibri" panose="020F0502020204030204"/>
              </a:rPr>
              <a:t>Ohjaaja sanoo väittämiä ja jokainen siirtyy sen mukaan kyllä tai ei –puolelle, </a:t>
            </a:r>
            <a:r>
              <a:rPr lang="fi-FI" sz="1800" b="1">
                <a:cs typeface="Calibri" panose="020F0502020204030204"/>
              </a:rPr>
              <a:t>miten kuluneen viikon aikana on väittämän kokenut.</a:t>
            </a:r>
            <a:endParaRPr lang="fi-FI" sz="1800" b="1">
              <a:ea typeface="Calibri"/>
              <a:cs typeface="Calibri" panose="020F0502020204030204"/>
            </a:endParaRPr>
          </a:p>
          <a:p>
            <a:pPr marL="0" indent="0">
              <a:buNone/>
            </a:pPr>
            <a:r>
              <a:rPr lang="fi-FI" sz="1800">
                <a:cs typeface="Calibri" panose="020F0502020204030204"/>
              </a:rPr>
              <a:t>Harjoituksen tavoitteena on aina väittämän jälkeen keskustella koetusta ja jakaa kokemuksia ja huomata, että ryhmässä on muitakin jotka tuntevat ja kokevat samaa. Yhdessä myös mietitään, miten ongelmallisissa tilanteissa voi tehdä ja toimia, keneltä voi pyytää apua ja saada vertaistukea.</a:t>
            </a:r>
            <a:endParaRPr lang="fi-FI"/>
          </a:p>
          <a:p>
            <a:pPr marL="0" indent="0">
              <a:buNone/>
            </a:pPr>
            <a:r>
              <a:rPr lang="fi-FI" sz="2000" b="1">
                <a:cs typeface="Calibri" panose="020F0502020204030204"/>
              </a:rPr>
              <a:t>Väittämät:</a:t>
            </a:r>
            <a:endParaRPr lang="fi-FI" sz="2000" b="1">
              <a:ea typeface="Calibri"/>
              <a:cs typeface="Calibri" panose="020F0502020204030204"/>
            </a:endParaRPr>
          </a:p>
          <a:p>
            <a:pPr marL="0" indent="0">
              <a:lnSpc>
                <a:spcPct val="100000"/>
              </a:lnSpc>
              <a:spcBef>
                <a:spcPts val="0"/>
              </a:spcBef>
              <a:buNone/>
            </a:pPr>
            <a:r>
              <a:rPr lang="fi-FI" sz="2000">
                <a:cs typeface="Calibri" panose="020F0502020204030204"/>
              </a:rPr>
              <a:t> Olen auttanut jotakin toista viikon aikana. </a:t>
            </a:r>
            <a:br>
              <a:rPr lang="fi-FI" sz="2000">
                <a:cs typeface="Calibri" panose="020F0502020204030204"/>
              </a:rPr>
            </a:br>
            <a:r>
              <a:rPr lang="fi-FI" sz="2000">
                <a:cs typeface="Calibri" panose="020F0502020204030204"/>
              </a:rPr>
              <a:t> Olen kysynyt joltakin "mitä kuuluu?" viikon aikana.</a:t>
            </a:r>
            <a:endParaRPr lang="fi-FI" sz="2000">
              <a:ea typeface="Calibri"/>
              <a:cs typeface="Calibri" panose="020F0502020204030204"/>
            </a:endParaRPr>
          </a:p>
          <a:p>
            <a:pPr marL="0" indent="0">
              <a:lnSpc>
                <a:spcPct val="100000"/>
              </a:lnSpc>
              <a:spcBef>
                <a:spcPts val="0"/>
              </a:spcBef>
              <a:buNone/>
            </a:pPr>
            <a:r>
              <a:rPr lang="fi-FI" sz="2000">
                <a:cs typeface="Calibri" panose="020F0502020204030204"/>
              </a:rPr>
              <a:t> Olen kertonut jollekin huolistani viikon aikana. </a:t>
            </a:r>
            <a:br>
              <a:rPr lang="fi-FI" sz="2000">
                <a:cs typeface="Calibri" panose="020F0502020204030204"/>
              </a:rPr>
            </a:br>
            <a:r>
              <a:rPr lang="fi-FI" sz="2000">
                <a:cs typeface="Calibri" panose="020F0502020204030204"/>
              </a:rPr>
              <a:t> Olen epäonnistunut jossakin viikon aikana. </a:t>
            </a:r>
            <a:br>
              <a:rPr lang="fi-FI" sz="2000">
                <a:cs typeface="Calibri" panose="020F0502020204030204"/>
              </a:rPr>
            </a:br>
            <a:r>
              <a:rPr lang="fi-FI" sz="2000">
                <a:cs typeface="Calibri" panose="020F0502020204030204"/>
              </a:rPr>
              <a:t> Olen onnistunut jossakin viikon aikana. </a:t>
            </a:r>
            <a:br>
              <a:rPr lang="fi-FI" sz="2000">
                <a:cs typeface="Calibri" panose="020F0502020204030204"/>
              </a:rPr>
            </a:br>
            <a:r>
              <a:rPr lang="fi-FI" sz="2000">
                <a:cs typeface="Calibri" panose="020F0502020204030204"/>
              </a:rPr>
              <a:t> Olen tuntenut kateutta viikon aikana. </a:t>
            </a:r>
            <a:br>
              <a:rPr lang="fi-FI" sz="2000">
                <a:cs typeface="Calibri" panose="020F0502020204030204"/>
              </a:rPr>
            </a:br>
            <a:r>
              <a:rPr lang="fi-FI" sz="2000">
                <a:cs typeface="Calibri" panose="020F0502020204030204"/>
              </a:rPr>
              <a:t> Olen lohduttanut toista viikon aikana.  </a:t>
            </a:r>
            <a:br>
              <a:rPr lang="fi-FI" sz="2000">
                <a:cs typeface="Calibri" panose="020F0502020204030204"/>
              </a:rPr>
            </a:br>
            <a:r>
              <a:rPr lang="fi-FI" sz="2000">
                <a:cs typeface="Calibri" panose="020F0502020204030204"/>
              </a:rPr>
              <a:t> Olen kehunut ja kiittänyt toista viikon aikana. </a:t>
            </a:r>
            <a:endParaRPr lang="fi-FI" sz="2000">
              <a:ea typeface="Calibri"/>
              <a:cs typeface="Calibri" panose="020F0502020204030204"/>
            </a:endParaRPr>
          </a:p>
          <a:p>
            <a:pPr marL="0" indent="0">
              <a:lnSpc>
                <a:spcPct val="100000"/>
              </a:lnSpc>
              <a:spcBef>
                <a:spcPts val="0"/>
              </a:spcBef>
              <a:buNone/>
            </a:pPr>
            <a:r>
              <a:rPr lang="fi-FI" sz="2000">
                <a:cs typeface="Calibri" panose="020F0502020204030204"/>
              </a:rPr>
              <a:t>Olen kehunut ja kiittänyt itseäni viikon aikana.</a:t>
            </a:r>
            <a:endParaRPr lang="fi-FI" sz="2000">
              <a:ea typeface="Calibri"/>
              <a:cs typeface="Calibri" panose="020F0502020204030204"/>
            </a:endParaRPr>
          </a:p>
        </p:txBody>
      </p:sp>
    </p:spTree>
    <p:extLst>
      <p:ext uri="{BB962C8B-B14F-4D97-AF65-F5344CB8AC3E}">
        <p14:creationId xmlns:p14="http://schemas.microsoft.com/office/powerpoint/2010/main" val="2662384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Sisällön paikkamerkki 3" descr="Kuva, joka sisältää kohteen teksti, käsiala, muste, Lapsitaide&#10;&#10;Kuvaus luotu automaattisesti">
            <a:extLst>
              <a:ext uri="{FF2B5EF4-FFF2-40B4-BE49-F238E27FC236}">
                <a16:creationId xmlns:a16="http://schemas.microsoft.com/office/drawing/2014/main" id="{C6EDAE52-C626-0C44-D8F7-4D8116D049FD}"/>
              </a:ext>
            </a:extLst>
          </p:cNvPr>
          <p:cNvPicPr>
            <a:picLocks noGrp="1" noChangeAspect="1"/>
          </p:cNvPicPr>
          <p:nvPr>
            <p:ph idx="1"/>
          </p:nvPr>
        </p:nvPicPr>
        <p:blipFill>
          <a:blip r:embed="rId2"/>
          <a:srcRect b="19"/>
          <a:stretch/>
        </p:blipFill>
        <p:spPr>
          <a:xfrm>
            <a:off x="20" y="1282"/>
            <a:ext cx="12191980" cy="6856718"/>
          </a:xfrm>
          <a:prstGeom prst="rect">
            <a:avLst/>
          </a:prstGeom>
        </p:spPr>
      </p:pic>
      <p:sp>
        <p:nvSpPr>
          <p:cNvPr id="3" name="Tekstiruutu 2">
            <a:extLst>
              <a:ext uri="{FF2B5EF4-FFF2-40B4-BE49-F238E27FC236}">
                <a16:creationId xmlns:a16="http://schemas.microsoft.com/office/drawing/2014/main" id="{D55D78A7-4C89-CA2B-DFA7-1AFBCA6A228F}"/>
              </a:ext>
            </a:extLst>
          </p:cNvPr>
          <p:cNvSpPr txBox="1"/>
          <p:nvPr/>
        </p:nvSpPr>
        <p:spPr>
          <a:xfrm>
            <a:off x="3263174" y="733515"/>
            <a:ext cx="591312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i-FI" sz="1600" b="1" u="sng" strike="noStrike" baseline="0">
                <a:solidFill>
                  <a:srgbClr val="000000"/>
                </a:solidFill>
                <a:latin typeface="Calibri"/>
                <a:ea typeface="Segoe UI"/>
                <a:cs typeface="Segoe UI"/>
                <a:hlinkClick r:id="rId3">
                  <a:extLst>
                    <a:ext uri="{A12FA001-AC4F-418D-AE19-62706E023703}">
                      <ahyp:hlinkClr xmlns:ahyp="http://schemas.microsoft.com/office/drawing/2018/hyperlinkcolor" val="tx"/>
                    </a:ext>
                  </a:extLst>
                </a:hlinkClick>
              </a:rPr>
              <a:t>Itsemyötätunto- video. SuomenPunainenRisti</a:t>
            </a:r>
            <a:r>
              <a:rPr lang="fi-FI" sz="1600" b="1" baseline="0">
                <a:latin typeface="Calibri"/>
              </a:rPr>
              <a:t> (kesto 1,51)</a:t>
            </a:r>
            <a:r>
              <a:rPr lang="fi-FI" sz="1600" b="1">
                <a:latin typeface="Calibri"/>
                <a:ea typeface="Calibri"/>
                <a:cs typeface="Calibri"/>
              </a:rPr>
              <a:t>​</a:t>
            </a:r>
            <a:endParaRPr lang="fi-FI" sz="1600">
              <a:ea typeface="Calibri" panose="020F0502020204030204"/>
              <a:cs typeface="Calibri" panose="020F0502020204030204"/>
            </a:endParaRPr>
          </a:p>
        </p:txBody>
      </p:sp>
    </p:spTree>
    <p:extLst>
      <p:ext uri="{BB962C8B-B14F-4D97-AF65-F5344CB8AC3E}">
        <p14:creationId xmlns:p14="http://schemas.microsoft.com/office/powerpoint/2010/main" val="3098303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BDF89AB-3122-DC1B-D646-390608687173}"/>
              </a:ext>
            </a:extLst>
          </p:cNvPr>
          <p:cNvPicPr>
            <a:picLocks noGrp="1" noChangeAspect="1"/>
          </p:cNvPicPr>
          <p:nvPr>
            <p:ph idx="1"/>
          </p:nvPr>
        </p:nvPicPr>
        <p:blipFill>
          <a:blip r:embed="rId2"/>
          <a:srcRect/>
          <a:stretch>
            <a:fillRect/>
          </a:stretch>
        </p:blipFill>
        <p:spPr>
          <a:xfrm>
            <a:off x="20" y="1"/>
            <a:ext cx="12191979" cy="6858000"/>
          </a:xfrm>
          <a:prstGeom prst="rect">
            <a:avLst/>
          </a:prstGeom>
        </p:spPr>
      </p:pic>
    </p:spTree>
    <p:extLst>
      <p:ext uri="{BB962C8B-B14F-4D97-AF65-F5344CB8AC3E}">
        <p14:creationId xmlns:p14="http://schemas.microsoft.com/office/powerpoint/2010/main" val="3559131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Sisällön paikkamerkki 3" descr="Kuva, joka sisältää kohteen teksti, animaatio, kuvakaappaus, kuvitus&#10;&#10;Kuvaus luotu automaattisesti">
            <a:extLst>
              <a:ext uri="{FF2B5EF4-FFF2-40B4-BE49-F238E27FC236}">
                <a16:creationId xmlns:a16="http://schemas.microsoft.com/office/drawing/2014/main" id="{93CF3E4B-CAF2-C9D7-F91E-F1A3365EA115}"/>
              </a:ext>
            </a:extLst>
          </p:cNvPr>
          <p:cNvPicPr>
            <a:picLocks noGrp="1" noChangeAspect="1"/>
          </p:cNvPicPr>
          <p:nvPr>
            <p:ph idx="1"/>
          </p:nvPr>
        </p:nvPicPr>
        <p:blipFill>
          <a:blip r:embed="rId2"/>
          <a:srcRect b="19"/>
          <a:stretch/>
        </p:blipFill>
        <p:spPr>
          <a:xfrm>
            <a:off x="20" y="1282"/>
            <a:ext cx="12191980" cy="6856718"/>
          </a:xfrm>
          <a:prstGeom prst="rect">
            <a:avLst/>
          </a:prstGeom>
        </p:spPr>
      </p:pic>
      <p:sp>
        <p:nvSpPr>
          <p:cNvPr id="5" name="Tekstiruutu 4">
            <a:extLst>
              <a:ext uri="{FF2B5EF4-FFF2-40B4-BE49-F238E27FC236}">
                <a16:creationId xmlns:a16="http://schemas.microsoft.com/office/drawing/2014/main" id="{846238EB-206F-FB8B-7A4E-F4C583DA42CA}"/>
              </a:ext>
            </a:extLst>
          </p:cNvPr>
          <p:cNvSpPr txBox="1"/>
          <p:nvPr/>
        </p:nvSpPr>
        <p:spPr>
          <a:xfrm>
            <a:off x="6346371" y="1088571"/>
            <a:ext cx="354874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a:t>Itsenäisesti tehtävä, n. 5min. </a:t>
            </a:r>
          </a:p>
        </p:txBody>
      </p:sp>
    </p:spTree>
    <p:extLst>
      <p:ext uri="{BB962C8B-B14F-4D97-AF65-F5344CB8AC3E}">
        <p14:creationId xmlns:p14="http://schemas.microsoft.com/office/powerpoint/2010/main" val="3081902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DB0A5025-8897-315A-E6BB-9F704AD317EB}"/>
              </a:ext>
            </a:extLst>
          </p:cNvPr>
          <p:cNvSpPr>
            <a:spLocks noGrp="1"/>
          </p:cNvSpPr>
          <p:nvPr>
            <p:ph type="ctrTitle"/>
          </p:nvPr>
        </p:nvSpPr>
        <p:spPr/>
        <p:txBody>
          <a:bodyPr/>
          <a:lstStyle/>
          <a:p>
            <a:r>
              <a:rPr lang="fi-FI"/>
              <a:t>Kiitos! </a:t>
            </a:r>
            <a:r>
              <a:rPr lang="fi-FI">
                <a:sym typeface="Wingdings" panose="05000000000000000000" pitchFamily="2" charset="2"/>
              </a:rPr>
              <a:t></a:t>
            </a:r>
            <a:endParaRPr lang="fi-FI"/>
          </a:p>
        </p:txBody>
      </p:sp>
    </p:spTree>
    <p:extLst>
      <p:ext uri="{BB962C8B-B14F-4D97-AF65-F5344CB8AC3E}">
        <p14:creationId xmlns:p14="http://schemas.microsoft.com/office/powerpoint/2010/main" val="1416729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B504BC5-7ABA-0605-16B6-A9D43E1A045D}"/>
              </a:ext>
            </a:extLst>
          </p:cNvPr>
          <p:cNvSpPr>
            <a:spLocks noGrp="1"/>
          </p:cNvSpPr>
          <p:nvPr>
            <p:ph type="title"/>
          </p:nvPr>
        </p:nvSpPr>
        <p:spPr/>
        <p:txBody>
          <a:bodyPr/>
          <a:lstStyle/>
          <a:p>
            <a:r>
              <a:rPr lang="fi-FI">
                <a:ea typeface="Calibri Light"/>
                <a:cs typeface="Calibri Light"/>
              </a:rPr>
              <a:t>Lähteet:</a:t>
            </a:r>
            <a:endParaRPr lang="fi-FI"/>
          </a:p>
        </p:txBody>
      </p:sp>
      <p:sp>
        <p:nvSpPr>
          <p:cNvPr id="3" name="Sisällön paikkamerkki 2">
            <a:extLst>
              <a:ext uri="{FF2B5EF4-FFF2-40B4-BE49-F238E27FC236}">
                <a16:creationId xmlns:a16="http://schemas.microsoft.com/office/drawing/2014/main" id="{81024BB5-205D-FAB6-116B-B140548BB92C}"/>
              </a:ext>
            </a:extLst>
          </p:cNvPr>
          <p:cNvSpPr>
            <a:spLocks noGrp="1"/>
          </p:cNvSpPr>
          <p:nvPr>
            <p:ph idx="1"/>
          </p:nvPr>
        </p:nvSpPr>
        <p:spPr/>
        <p:txBody>
          <a:bodyPr vert="horz" lIns="91440" tIns="45720" rIns="91440" bIns="45720" rtlCol="0" anchor="t">
            <a:normAutofit/>
          </a:bodyPr>
          <a:lstStyle/>
          <a:p>
            <a:r>
              <a:rPr lang="fi-FI" sz="1800">
                <a:ea typeface="Calibri"/>
                <a:cs typeface="Calibri"/>
              </a:rPr>
              <a:t>Opetushallitus, oph.fi  </a:t>
            </a:r>
            <a:r>
              <a:rPr lang="fi-FI" sz="1800">
                <a:ea typeface="+mn-lt"/>
                <a:cs typeface="+mn-lt"/>
                <a:hlinkClick r:id="rId2"/>
              </a:rPr>
              <a:t>Tunnetaidot koulussa | Opetushallitus</a:t>
            </a:r>
          </a:p>
          <a:p>
            <a:r>
              <a:rPr lang="fi-FI" sz="1800">
                <a:ea typeface="Calibri"/>
                <a:cs typeface="Calibri"/>
              </a:rPr>
              <a:t>Terveyskirjasto Duodecim. Myötätunto; Luonteenvahvuudet 6.7.2017, Vuorinen, K. </a:t>
            </a:r>
            <a:r>
              <a:rPr lang="fi-FI" sz="1800">
                <a:ea typeface="+mn-lt"/>
                <a:cs typeface="+mn-lt"/>
                <a:hlinkClick r:id="rId3"/>
              </a:rPr>
              <a:t>Myötätunto - Terveyskirjasto</a:t>
            </a:r>
          </a:p>
          <a:p>
            <a:r>
              <a:rPr lang="fi-FI" sz="1800">
                <a:solidFill>
                  <a:srgbClr val="000000"/>
                </a:solidFill>
                <a:latin typeface="Calibri"/>
                <a:ea typeface="Calibri"/>
                <a:cs typeface="Calibri"/>
              </a:rPr>
              <a:t>Myötätunto itseä kohtaan, mielenterveystalo </a:t>
            </a:r>
            <a:r>
              <a:rPr lang="fi-FI" sz="1800">
                <a:solidFill>
                  <a:srgbClr val="000000"/>
                </a:solidFill>
                <a:ea typeface="+mn-lt"/>
                <a:cs typeface="+mn-lt"/>
                <a:hlinkClick r:id="rId4"/>
              </a:rPr>
              <a:t>Myötätunto itseä kohtaan | Mielenterveystalo.fi</a:t>
            </a:r>
            <a:endParaRPr lang="fi-FI" sz="1800">
              <a:solidFill>
                <a:srgbClr val="000000"/>
              </a:solidFill>
              <a:latin typeface="Calibri"/>
              <a:ea typeface="Calibri"/>
              <a:cs typeface="Calibri"/>
            </a:endParaRPr>
          </a:p>
          <a:p>
            <a:r>
              <a:rPr lang="fi-FI" sz="1800">
                <a:solidFill>
                  <a:srgbClr val="000000"/>
                </a:solidFill>
                <a:latin typeface="Calibri"/>
                <a:ea typeface="Calibri"/>
                <a:cs typeface="Calibri"/>
              </a:rPr>
              <a:t>Myötätunto, </a:t>
            </a:r>
            <a:r>
              <a:rPr lang="fi-FI" sz="1800">
                <a:solidFill>
                  <a:srgbClr val="000000"/>
                </a:solidFill>
                <a:ea typeface="+mn-lt"/>
                <a:cs typeface="+mn-lt"/>
              </a:rPr>
              <a:t>positiivinen kasvatus; </a:t>
            </a:r>
            <a:r>
              <a:rPr lang="fi-FI" sz="1800">
                <a:solidFill>
                  <a:srgbClr val="000000"/>
                </a:solidFill>
                <a:ea typeface="+mn-lt"/>
                <a:cs typeface="+mn-lt"/>
                <a:hlinkClick r:id="rId5"/>
              </a:rPr>
              <a:t>Vahvuus 3: Myötätunto - Positiivinen kasvatus</a:t>
            </a:r>
            <a:endParaRPr lang="fi-FI" sz="1800">
              <a:solidFill>
                <a:srgbClr val="000000"/>
              </a:solidFill>
              <a:latin typeface="Calibri"/>
              <a:ea typeface="Calibri"/>
              <a:cs typeface="Calibri"/>
            </a:endParaRPr>
          </a:p>
          <a:p>
            <a:r>
              <a:rPr lang="fi-FI" sz="1800">
                <a:ea typeface="Calibri"/>
                <a:cs typeface="Calibri"/>
              </a:rPr>
              <a:t>Itsemyötätunto, SPR; </a:t>
            </a:r>
            <a:r>
              <a:rPr lang="fi-FI" sz="1800">
                <a:ea typeface="+mn-lt"/>
                <a:cs typeface="+mn-lt"/>
                <a:hlinkClick r:id="rId6"/>
              </a:rPr>
              <a:t>Kaveritaitoja 3: Itsemyötätunto</a:t>
            </a:r>
            <a:endParaRPr lang="fi-FI" sz="1800">
              <a:ea typeface="Calibri"/>
              <a:cs typeface="Calibri"/>
            </a:endParaRPr>
          </a:p>
          <a:p>
            <a:endParaRPr lang="fi-FI" sz="1800">
              <a:ea typeface="Calibri"/>
              <a:cs typeface="Calibri"/>
            </a:endParaRPr>
          </a:p>
          <a:p>
            <a:pPr marL="0" indent="0">
              <a:buNone/>
            </a:pPr>
            <a:endParaRPr lang="fi-FI" sz="1800">
              <a:ea typeface="Calibri"/>
              <a:cs typeface="Calibri"/>
            </a:endParaRPr>
          </a:p>
        </p:txBody>
      </p:sp>
    </p:spTree>
    <p:extLst>
      <p:ext uri="{BB962C8B-B14F-4D97-AF65-F5344CB8AC3E}">
        <p14:creationId xmlns:p14="http://schemas.microsoft.com/office/powerpoint/2010/main" val="48337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a:extLst>
              <a:ext uri="{FF2B5EF4-FFF2-40B4-BE49-F238E27FC236}">
                <a16:creationId xmlns:a16="http://schemas.microsoft.com/office/drawing/2014/main" id="{D7D1F9FD-50BC-FCF5-DC43-9C1017A0B3BC}"/>
              </a:ext>
            </a:extLst>
          </p:cNvPr>
          <p:cNvSpPr txBox="1"/>
          <p:nvPr/>
        </p:nvSpPr>
        <p:spPr>
          <a:xfrm>
            <a:off x="1061162" y="833372"/>
            <a:ext cx="9003173" cy="48628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a:t>Mielitunti: Myötätunto ja itsemyötätunto</a:t>
            </a:r>
          </a:p>
          <a:p>
            <a:endParaRPr lang="fi-FI"/>
          </a:p>
          <a:p>
            <a:r>
              <a:rPr lang="fi-FI" sz="1600"/>
              <a:t>Tietopaketti aikuiselle (Ohjaajan valkoiset sivut)</a:t>
            </a:r>
          </a:p>
          <a:p>
            <a:r>
              <a:rPr lang="fi-FI" sz="1600"/>
              <a:t>Tuntimateriaali nuorille (värisivut)</a:t>
            </a:r>
          </a:p>
          <a:p>
            <a:endParaRPr lang="fi-FI" sz="1600"/>
          </a:p>
          <a:p>
            <a:pPr marL="285750" indent="-285750">
              <a:buFont typeface="Calibri"/>
              <a:buChar char="-"/>
            </a:pPr>
            <a:r>
              <a:rPr lang="fi-FI" sz="1600"/>
              <a:t>Myötätunto: lyhyt teoria</a:t>
            </a:r>
          </a:p>
          <a:p>
            <a:pPr marL="285750" indent="-285750">
              <a:buFont typeface="Calibri"/>
              <a:buChar char="-"/>
            </a:pPr>
            <a:r>
              <a:rPr lang="fi-FI" sz="1600">
                <a:solidFill>
                  <a:srgbClr val="000000"/>
                </a:solidFill>
                <a:ea typeface="+mn-lt"/>
                <a:cs typeface="+mn-lt"/>
              </a:rPr>
              <a:t>Myötätunto-jono harjoite</a:t>
            </a:r>
          </a:p>
          <a:p>
            <a:pPr marL="285750" indent="-285750">
              <a:buFont typeface="Calibri"/>
              <a:buChar char="-"/>
            </a:pPr>
            <a:r>
              <a:rPr lang="en-US" sz="1600" err="1">
                <a:solidFill>
                  <a:srgbClr val="000A48"/>
                </a:solidFill>
                <a:ea typeface="+mn-lt"/>
                <a:cs typeface="+mn-lt"/>
              </a:rPr>
              <a:t>Myötätunto</a:t>
            </a:r>
            <a:r>
              <a:rPr lang="en-US" sz="1600">
                <a:solidFill>
                  <a:srgbClr val="000A48"/>
                </a:solidFill>
                <a:ea typeface="+mn-lt"/>
                <a:cs typeface="+mn-lt"/>
              </a:rPr>
              <a:t> </a:t>
            </a:r>
            <a:r>
              <a:rPr lang="en-US" sz="1600" err="1">
                <a:solidFill>
                  <a:srgbClr val="000A48"/>
                </a:solidFill>
                <a:ea typeface="+mn-lt"/>
                <a:cs typeface="+mn-lt"/>
              </a:rPr>
              <a:t>liikkeelle</a:t>
            </a:r>
            <a:r>
              <a:rPr lang="en-US" sz="1600">
                <a:solidFill>
                  <a:srgbClr val="000A48"/>
                </a:solidFill>
                <a:ea typeface="+mn-lt"/>
                <a:cs typeface="+mn-lt"/>
              </a:rPr>
              <a:t> –</a:t>
            </a:r>
            <a:r>
              <a:rPr lang="en-US" sz="1600" err="1">
                <a:solidFill>
                  <a:srgbClr val="000A48"/>
                </a:solidFill>
                <a:ea typeface="+mn-lt"/>
                <a:cs typeface="+mn-lt"/>
              </a:rPr>
              <a:t>harjoitus</a:t>
            </a:r>
            <a:endParaRPr lang="fi-FI" sz="1600"/>
          </a:p>
          <a:p>
            <a:pPr marL="285750" indent="-285750">
              <a:buFont typeface="Calibri"/>
              <a:buChar char="-"/>
            </a:pPr>
            <a:r>
              <a:rPr lang="fi-FI" sz="1600"/>
              <a:t>Myötätunto: teoriatietoa esimerkein </a:t>
            </a:r>
          </a:p>
          <a:p>
            <a:pPr marL="285750" indent="-285750">
              <a:buFont typeface="Calibri"/>
              <a:buChar char="-"/>
            </a:pPr>
            <a:r>
              <a:rPr lang="fi-FI" sz="1600"/>
              <a:t>Itsemyötätunto + video (kesto 1,51)</a:t>
            </a:r>
          </a:p>
          <a:p>
            <a:pPr marL="285750" indent="-285750">
              <a:buFont typeface="Calibri"/>
              <a:buChar char="-"/>
            </a:pPr>
            <a:r>
              <a:rPr lang="fi-FI" sz="1600"/>
              <a:t>Pienryhmätehtävä</a:t>
            </a:r>
          </a:p>
          <a:p>
            <a:pPr marL="285750" indent="-285750">
              <a:buFont typeface="Calibri"/>
              <a:buChar char="-"/>
            </a:pPr>
            <a:r>
              <a:rPr lang="fi-FI" sz="1600"/>
              <a:t>Kiitollisuusharjoite</a:t>
            </a:r>
          </a:p>
          <a:p>
            <a:endParaRPr lang="fi-FI" sz="1600">
              <a:latin typeface="Avenir Next LT Pro"/>
              <a:cs typeface="Calibri"/>
            </a:endParaRPr>
          </a:p>
          <a:p>
            <a:r>
              <a:rPr lang="fi-FI" sz="1600"/>
              <a:t>Tunnilla tarvittavat materiaalit tai muuta huomioitavaa:</a:t>
            </a:r>
          </a:p>
          <a:p>
            <a:pPr indent="-285750">
              <a:buFont typeface="Calibri"/>
              <a:buChar char="-"/>
            </a:pPr>
            <a:r>
              <a:rPr lang="fi-FI" sz="1600"/>
              <a:t>Lattialla tarvitaan pitkä tila jonolle sekä vapaata liikkumistilaa pulpettien välissä</a:t>
            </a:r>
          </a:p>
          <a:p>
            <a:pPr indent="-285750">
              <a:buFont typeface="Calibri"/>
              <a:buChar char="-"/>
            </a:pPr>
            <a:r>
              <a:rPr lang="fi-FI" sz="1600"/>
              <a:t>Jokaiselle paperi ja kynä</a:t>
            </a:r>
          </a:p>
          <a:p>
            <a:endParaRPr lang="fi-FI" sz="1400"/>
          </a:p>
          <a:p>
            <a:endParaRPr lang="fi-FI"/>
          </a:p>
          <a:p>
            <a:endParaRPr lang="fi-FI"/>
          </a:p>
        </p:txBody>
      </p:sp>
    </p:spTree>
    <p:extLst>
      <p:ext uri="{BB962C8B-B14F-4D97-AF65-F5344CB8AC3E}">
        <p14:creationId xmlns:p14="http://schemas.microsoft.com/office/powerpoint/2010/main" val="4201113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AF4ADCCA-DF0F-6DA0-E82D-E2BE00EDEA26}"/>
              </a:ext>
            </a:extLst>
          </p:cNvPr>
          <p:cNvSpPr txBox="1"/>
          <p:nvPr/>
        </p:nvSpPr>
        <p:spPr>
          <a:xfrm>
            <a:off x="374248" y="248856"/>
            <a:ext cx="11819680" cy="62786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2400">
                <a:latin typeface="Calibri"/>
                <a:cs typeface="Segoe UI"/>
              </a:rPr>
              <a:t>Ohjaajan materiaali – oppilaille tärkeitä taitoja </a:t>
            </a:r>
            <a:r>
              <a:rPr lang="en-US" sz="2400">
                <a:latin typeface="Calibri"/>
                <a:cs typeface="Segoe UI"/>
              </a:rPr>
              <a:t>​</a:t>
            </a:r>
          </a:p>
          <a:p>
            <a:r>
              <a:rPr lang="fi-FI">
                <a:latin typeface="Calibri"/>
                <a:cs typeface="Segoe UI"/>
              </a:rPr>
              <a:t>Lähde: Opetushallitus, oph.fi​</a:t>
            </a:r>
          </a:p>
          <a:p>
            <a:endParaRPr lang="fi-FI">
              <a:latin typeface="Calibri"/>
              <a:cs typeface="Segoe UI"/>
            </a:endParaRPr>
          </a:p>
          <a:p>
            <a:r>
              <a:rPr lang="fi-FI" b="1">
                <a:latin typeface="Calibri"/>
                <a:cs typeface="Segoe UI"/>
              </a:rPr>
              <a:t>Myötätunto</a:t>
            </a:r>
            <a:r>
              <a:rPr lang="en-US">
                <a:latin typeface="Calibri"/>
                <a:cs typeface="Segoe UI"/>
              </a:rPr>
              <a:t>​</a:t>
            </a:r>
          </a:p>
          <a:p>
            <a:r>
              <a:rPr lang="fi-FI">
                <a:latin typeface="Calibri"/>
                <a:cs typeface="Segoe UI"/>
              </a:rPr>
              <a:t>Myötätunto koostuu toisen ihmisen tilanteen huomioimisesta, tunteesta ja pyrkimyksestä toimia toisen hyväksi. Myötätuntoinen ihminen havaitsee ja huomaa toisen tilanteen ja tunteen. Hän eläytyy toisen tunteeseen ja haluaa auttaa ja huolehtia toisesta. Myötätuntoon kuuluu myös yhdenvertaisuus ja yhteisöllisyys.</a:t>
            </a:r>
            <a:r>
              <a:rPr lang="en-US">
                <a:latin typeface="Calibri"/>
                <a:cs typeface="Segoe UI"/>
              </a:rPr>
              <a:t>​</a:t>
            </a:r>
          </a:p>
          <a:p>
            <a:endParaRPr lang="en-US">
              <a:latin typeface="Calibri"/>
              <a:cs typeface="Segoe UI"/>
            </a:endParaRPr>
          </a:p>
          <a:p>
            <a:r>
              <a:rPr lang="fi-FI">
                <a:latin typeface="Calibri"/>
                <a:cs typeface="Segoe UI"/>
              </a:rPr>
              <a:t>Myötätuntoa harjoitettaessa ei esimerkiksi kauhistella, säälitä tai neuvota vaan kohdataan toinen ihminen tasavertaisena. Myötätunnosta puhutaan yleensä silloin, kun kohtaamme toisen ihmisen vaikeassa tilanteessa.</a:t>
            </a:r>
            <a:r>
              <a:rPr lang="en-US">
                <a:latin typeface="Calibri"/>
                <a:cs typeface="Segoe UI"/>
              </a:rPr>
              <a:t>​</a:t>
            </a:r>
          </a:p>
          <a:p>
            <a:r>
              <a:rPr lang="fi-FI">
                <a:latin typeface="Calibri"/>
                <a:cs typeface="Segoe UI"/>
              </a:rPr>
              <a:t>Myötätunto voi herätä myös myönteiseksi koetuissa tilanteissa, esimerkiksi toisen ihmisen onnistuessa. Tällöin puhutaan joskus </a:t>
            </a:r>
            <a:r>
              <a:rPr lang="fi-FI" err="1">
                <a:latin typeface="Calibri"/>
                <a:cs typeface="Segoe UI"/>
              </a:rPr>
              <a:t>myötäilosta</a:t>
            </a:r>
            <a:r>
              <a:rPr lang="fi-FI">
                <a:latin typeface="Calibri"/>
                <a:cs typeface="Segoe UI"/>
              </a:rPr>
              <a:t>. Myös kasvun ajattelutapa eli usko inhimillisten ominaisuuksien muovautuvuuteen lisää kykyä kokea iloa toisten onnistumisesta, kun taas käsitykset ominaisuuksien pysyvyydestä johtavat herkemmin kokemaan toisten onnistumiset uhkana.</a:t>
            </a:r>
            <a:r>
              <a:rPr lang="en-US">
                <a:latin typeface="Calibri"/>
                <a:cs typeface="Segoe UI"/>
              </a:rPr>
              <a:t>​</a:t>
            </a:r>
          </a:p>
          <a:p>
            <a:endParaRPr lang="en-US">
              <a:latin typeface="Calibri"/>
              <a:cs typeface="Segoe UI"/>
            </a:endParaRPr>
          </a:p>
          <a:p>
            <a:r>
              <a:rPr lang="fi-FI" b="1">
                <a:latin typeface="Calibri"/>
                <a:cs typeface="Segoe UI"/>
              </a:rPr>
              <a:t>Myötätunnon on huomattu vaikuttavan myönteisesti esimerkiksi</a:t>
            </a:r>
            <a:r>
              <a:rPr lang="fi-FI">
                <a:latin typeface="Calibri"/>
                <a:cs typeface="Segoe UI"/>
              </a:rPr>
              <a:t>​</a:t>
            </a:r>
          </a:p>
          <a:p>
            <a:pPr marL="285750" indent="-285750">
              <a:buFont typeface="Arial,Sans-Serif"/>
              <a:buChar char="•"/>
            </a:pPr>
            <a:r>
              <a:rPr lang="fi-FI">
                <a:latin typeface="Calibri"/>
                <a:cs typeface="Arial"/>
              </a:rPr>
              <a:t>elämän merkityksellisyyden kokemiseen</a:t>
            </a:r>
            <a:r>
              <a:rPr lang="en-US">
                <a:latin typeface="Calibri"/>
                <a:cs typeface="Arial"/>
              </a:rPr>
              <a:t>​</a:t>
            </a:r>
          </a:p>
          <a:p>
            <a:pPr marL="285750" indent="-285750">
              <a:buFont typeface="Arial,Sans-Serif"/>
              <a:buChar char="•"/>
            </a:pPr>
            <a:r>
              <a:rPr lang="fi-FI">
                <a:latin typeface="Calibri"/>
                <a:cs typeface="Arial"/>
              </a:rPr>
              <a:t>tyytyväisyyteen</a:t>
            </a:r>
            <a:r>
              <a:rPr lang="en-US">
                <a:latin typeface="Calibri"/>
                <a:cs typeface="Arial"/>
              </a:rPr>
              <a:t>​</a:t>
            </a:r>
          </a:p>
          <a:p>
            <a:pPr marL="285750" indent="-285750">
              <a:buFont typeface="Arial,Sans-Serif"/>
              <a:buChar char="•"/>
            </a:pPr>
            <a:r>
              <a:rPr lang="fi-FI">
                <a:latin typeface="Calibri"/>
                <a:cs typeface="Arial"/>
              </a:rPr>
              <a:t>mielen hyvinvointiin</a:t>
            </a:r>
            <a:r>
              <a:rPr lang="en-US">
                <a:latin typeface="Calibri"/>
                <a:cs typeface="Arial"/>
              </a:rPr>
              <a:t>​</a:t>
            </a:r>
          </a:p>
          <a:p>
            <a:pPr marL="285750" indent="-285750">
              <a:buFont typeface="Arial,Sans-Serif"/>
              <a:buChar char="•"/>
            </a:pPr>
            <a:r>
              <a:rPr lang="fi-FI">
                <a:latin typeface="Calibri"/>
                <a:cs typeface="Arial"/>
              </a:rPr>
              <a:t>sosiaalisiin suhteisiin </a:t>
            </a:r>
            <a:r>
              <a:rPr lang="en-US">
                <a:latin typeface="Calibri"/>
                <a:cs typeface="Arial"/>
              </a:rPr>
              <a:t>​</a:t>
            </a:r>
          </a:p>
          <a:p>
            <a:pPr marL="285750" indent="-285750">
              <a:buFont typeface="Arial,Sans-Serif"/>
              <a:buChar char="•"/>
            </a:pPr>
            <a:r>
              <a:rPr lang="fi-FI">
                <a:latin typeface="Calibri"/>
                <a:cs typeface="Arial"/>
              </a:rPr>
              <a:t>luovuuteen.</a:t>
            </a:r>
            <a:r>
              <a:rPr lang="en-US">
                <a:latin typeface="Calibri"/>
                <a:cs typeface="Arial"/>
              </a:rPr>
              <a:t>​</a:t>
            </a:r>
          </a:p>
          <a:p>
            <a:r>
              <a:rPr lang="fi-FI">
                <a:latin typeface="Calibri"/>
                <a:cs typeface="Segoe UI"/>
              </a:rPr>
              <a:t>​</a:t>
            </a:r>
          </a:p>
        </p:txBody>
      </p:sp>
    </p:spTree>
    <p:extLst>
      <p:ext uri="{BB962C8B-B14F-4D97-AF65-F5344CB8AC3E}">
        <p14:creationId xmlns:p14="http://schemas.microsoft.com/office/powerpoint/2010/main" val="2053019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08E07858-E837-704B-B2EE-7F90DBEFD894}"/>
              </a:ext>
            </a:extLst>
          </p:cNvPr>
          <p:cNvSpPr>
            <a:spLocks noGrp="1"/>
          </p:cNvSpPr>
          <p:nvPr>
            <p:ph idx="4294967295"/>
          </p:nvPr>
        </p:nvSpPr>
        <p:spPr>
          <a:xfrm>
            <a:off x="613960" y="278369"/>
            <a:ext cx="10167937" cy="5343372"/>
          </a:xfrm>
        </p:spPr>
        <p:txBody>
          <a:bodyPr vert="horz" lIns="91440" tIns="45720" rIns="91440" bIns="45720" rtlCol="0" anchor="t">
            <a:noAutofit/>
          </a:bodyPr>
          <a:lstStyle/>
          <a:p>
            <a:pPr marL="0" indent="0">
              <a:buNone/>
            </a:pPr>
            <a:r>
              <a:rPr lang="fi-FI" sz="1800" b="1">
                <a:latin typeface="Calibri"/>
                <a:ea typeface="+mn-lt"/>
                <a:cs typeface="Calibri"/>
              </a:rPr>
              <a:t>Itsemyötätunto</a:t>
            </a:r>
          </a:p>
          <a:p>
            <a:pPr marL="0" indent="0">
              <a:buNone/>
            </a:pPr>
            <a:r>
              <a:rPr lang="fi-FI" sz="1800">
                <a:latin typeface="Calibri"/>
                <a:ea typeface="+mn-lt"/>
                <a:cs typeface="Calibri"/>
              </a:rPr>
              <a:t>Itsemyötätunnossa myötätunto kohdistetaan samalla tavalla itseen kuin se kohdistetaan muihin ihmisiin. Itsemyötätuntoinen ihminen on ystävällinen itseään kohtaan. Hän välittää ja pitää huolta itsestään kuin hyvästä ystävästään.</a:t>
            </a:r>
            <a:endParaRPr lang="fi-FI" sz="1800">
              <a:latin typeface="Calibri"/>
              <a:cs typeface="Calibri"/>
            </a:endParaRPr>
          </a:p>
          <a:p>
            <a:pPr marL="0" indent="0">
              <a:buNone/>
            </a:pPr>
            <a:r>
              <a:rPr lang="fi-FI" sz="1800">
                <a:latin typeface="Calibri"/>
                <a:ea typeface="+mn-lt"/>
                <a:cs typeface="Calibri"/>
              </a:rPr>
              <a:t>Itseä kannustetaan, lohdutetaan ja rohkaistaan aktiivisesti sekä muistutetaan, että ihmisyyteen kuuluu keskeneräisyys. Ihminen voi myös muistuttaa itseään siitä, että kaikki elämään liittyvät tunteet, kokemukset ja ajatukset ovat inhimillisiä eikä täydellistä ihmistä ja elämää ole olemassa.</a:t>
            </a:r>
            <a:endParaRPr lang="fi-FI" sz="1800">
              <a:latin typeface="Calibri"/>
              <a:cs typeface="Calibri"/>
            </a:endParaRPr>
          </a:p>
          <a:p>
            <a:pPr marL="0" indent="0">
              <a:buNone/>
            </a:pPr>
            <a:r>
              <a:rPr lang="fi-FI" sz="1800">
                <a:latin typeface="Calibri"/>
                <a:ea typeface="+mn-lt"/>
                <a:cs typeface="Calibri"/>
              </a:rPr>
              <a:t>Itsemyötätunnossa on kyse myös omien tunteiden ja ajatusten tunnistamisesta ja niihin suhtautumisesta neutraalilla ja rakentavalla tavalla. Itsemyötätunto ei ole itsesääliä tai sitä, että ihminen tekee aina, mitä häntä huvittaa juuri nyt.</a:t>
            </a:r>
            <a:endParaRPr lang="fi-FI" sz="1800">
              <a:latin typeface="Calibri"/>
              <a:cs typeface="Calibri"/>
            </a:endParaRPr>
          </a:p>
          <a:p>
            <a:pPr marL="0" indent="0">
              <a:buNone/>
            </a:pPr>
            <a:r>
              <a:rPr lang="fi-FI" sz="1800">
                <a:latin typeface="Calibri"/>
                <a:ea typeface="+mn-lt"/>
                <a:cs typeface="Calibri"/>
              </a:rPr>
              <a:t>Itsemyötätunnon avulla kannustetaan tekemään itselle hyviä tekoja myös pitkällä aikavälillä, omia arvoja unohtamatta. Itsemyötätunnon myötä huomataan usein liiallisen syyllisyyden, häpeän, itsekriittisyyden ja vaativuuden vähenevän.</a:t>
            </a:r>
            <a:endParaRPr lang="fi-FI" sz="1800">
              <a:latin typeface="Calibri"/>
              <a:cs typeface="Calibri"/>
            </a:endParaRPr>
          </a:p>
          <a:p>
            <a:pPr marL="0" indent="0">
              <a:buNone/>
            </a:pPr>
            <a:r>
              <a:rPr lang="fi-FI" sz="1800">
                <a:latin typeface="Calibri"/>
                <a:ea typeface="+mn-lt"/>
                <a:cs typeface="Calibri"/>
              </a:rPr>
              <a:t>Opettajan on tärkeää muistaa, että myötätunnon ja itsemyötätunnon tarkoituksena ei ole se, että lapsi, nuori tai koulun henkilökunta sopeutuu huonoihin olosuhteisiin. On tunnistettava tilanteet, joihin ei tarvitse sopeutua tai joita ei tarvitse hyväksyä. Myötätunto ja itsemyötätunto voivat sen sijaan antaa ihmisille kestävyyttä ja voimaa muuttaa olosuhteita parempaan suuntaan.</a:t>
            </a:r>
            <a:endParaRPr lang="fi-FI" sz="1800">
              <a:latin typeface="Calibri"/>
              <a:cs typeface="Calibri"/>
            </a:endParaRPr>
          </a:p>
          <a:p>
            <a:pPr marL="0" indent="0">
              <a:buNone/>
            </a:pPr>
            <a:endParaRPr lang="fi-FI" sz="1600" b="1">
              <a:latin typeface="Calibri"/>
              <a:cs typeface="Calibri"/>
            </a:endParaRPr>
          </a:p>
          <a:p>
            <a:endParaRPr lang="fi-FI"/>
          </a:p>
        </p:txBody>
      </p:sp>
    </p:spTree>
    <p:extLst>
      <p:ext uri="{BB962C8B-B14F-4D97-AF65-F5344CB8AC3E}">
        <p14:creationId xmlns:p14="http://schemas.microsoft.com/office/powerpoint/2010/main" val="2281605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4A125C4-5267-1C3C-890C-D03A9BDD4D31}"/>
              </a:ext>
            </a:extLst>
          </p:cNvPr>
          <p:cNvSpPr>
            <a:spLocks noGrp="1"/>
          </p:cNvSpPr>
          <p:nvPr>
            <p:ph type="ctrTitle"/>
          </p:nvPr>
        </p:nvSpPr>
        <p:spPr>
          <a:xfrm>
            <a:off x="1234633" y="2057984"/>
            <a:ext cx="9144000" cy="2387600"/>
          </a:xfrm>
        </p:spPr>
        <p:txBody>
          <a:bodyPr>
            <a:normAutofit/>
          </a:bodyPr>
          <a:lstStyle/>
          <a:p>
            <a:endParaRPr lang="fi-FI" sz="1800" b="1">
              <a:latin typeface="Avenir Next LT Pro"/>
              <a:ea typeface="Calibri Light"/>
              <a:cs typeface="Calibri Light"/>
            </a:endParaRPr>
          </a:p>
          <a:p>
            <a:endParaRPr lang="fi-FI" b="1">
              <a:ea typeface="Calibri Light"/>
              <a:cs typeface="Calibri Light"/>
            </a:endParaRPr>
          </a:p>
        </p:txBody>
      </p:sp>
      <p:sp>
        <p:nvSpPr>
          <p:cNvPr id="3" name="Alaotsikko 2">
            <a:extLst>
              <a:ext uri="{FF2B5EF4-FFF2-40B4-BE49-F238E27FC236}">
                <a16:creationId xmlns:a16="http://schemas.microsoft.com/office/drawing/2014/main" id="{7A4C997D-0414-C9A9-08B8-E63DD71C2D95}"/>
              </a:ext>
            </a:extLst>
          </p:cNvPr>
          <p:cNvSpPr>
            <a:spLocks noGrp="1"/>
          </p:cNvSpPr>
          <p:nvPr>
            <p:ph type="subTitle" idx="1"/>
          </p:nvPr>
        </p:nvSpPr>
        <p:spPr>
          <a:xfrm>
            <a:off x="1524000" y="4037467"/>
            <a:ext cx="9144000" cy="1655762"/>
          </a:xfrm>
        </p:spPr>
        <p:txBody>
          <a:bodyPr vert="horz" lIns="91440" tIns="45720" rIns="91440" bIns="45720" rtlCol="0" anchor="t">
            <a:normAutofit/>
          </a:bodyPr>
          <a:lstStyle/>
          <a:p>
            <a:br>
              <a:rPr lang="fi-FI">
                <a:cs typeface="Calibri"/>
              </a:rPr>
            </a:br>
            <a:endParaRPr lang="fi-FI"/>
          </a:p>
        </p:txBody>
      </p:sp>
      <p:sp>
        <p:nvSpPr>
          <p:cNvPr id="4" name="Tekstiruutu 3">
            <a:extLst>
              <a:ext uri="{FF2B5EF4-FFF2-40B4-BE49-F238E27FC236}">
                <a16:creationId xmlns:a16="http://schemas.microsoft.com/office/drawing/2014/main" id="{884B628E-EF42-09E3-2741-DA34F4920B26}"/>
              </a:ext>
            </a:extLst>
          </p:cNvPr>
          <p:cNvSpPr txBox="1"/>
          <p:nvPr/>
        </p:nvSpPr>
        <p:spPr>
          <a:xfrm>
            <a:off x="1211437" y="1180126"/>
            <a:ext cx="10324615"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i-FI" sz="4000" b="1">
                <a:ea typeface="Calibri"/>
                <a:cs typeface="Calibri"/>
              </a:rPr>
              <a:t>Mielitunti</a:t>
            </a:r>
            <a:endParaRPr lang="fi-FI" sz="4000">
              <a:ea typeface="Calibri"/>
              <a:cs typeface="Calibri"/>
            </a:endParaRPr>
          </a:p>
          <a:p>
            <a:pPr algn="ctr"/>
            <a:r>
              <a:rPr lang="fi-FI" sz="4000" b="1">
                <a:ea typeface="Calibri"/>
                <a:cs typeface="Calibri"/>
              </a:rPr>
              <a:t>myötätunto ja itsemyötätunto</a:t>
            </a:r>
            <a:br>
              <a:rPr lang="fi-FI" sz="4000" b="1">
                <a:ea typeface="Calibri"/>
                <a:cs typeface="Calibri"/>
              </a:rPr>
            </a:br>
            <a:endParaRPr lang="fi-FI" sz="4000">
              <a:ea typeface="Calibri"/>
              <a:cs typeface="Calibri"/>
            </a:endParaRPr>
          </a:p>
          <a:p>
            <a:pPr algn="ctr"/>
            <a:r>
              <a:rPr lang="fi-FI" sz="4000">
                <a:ea typeface="Calibri"/>
                <a:cs typeface="Calibri"/>
              </a:rPr>
              <a:t>Tällä mielitunnilla syvennytään myötätuntoon muita ihmisiä sekä meitä itseämme kohtaan.</a:t>
            </a:r>
          </a:p>
        </p:txBody>
      </p:sp>
    </p:spTree>
    <p:extLst>
      <p:ext uri="{BB962C8B-B14F-4D97-AF65-F5344CB8AC3E}">
        <p14:creationId xmlns:p14="http://schemas.microsoft.com/office/powerpoint/2010/main" val="1974753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Sisällön paikkamerkki 3" descr="Kuva, joka sisältää kohteen teksti, käsiala&#10;&#10;Kuvaus luotu automaattisesti">
            <a:extLst>
              <a:ext uri="{FF2B5EF4-FFF2-40B4-BE49-F238E27FC236}">
                <a16:creationId xmlns:a16="http://schemas.microsoft.com/office/drawing/2014/main" id="{00FD67F6-8DA0-5E29-4A85-56602A3C7B22}"/>
              </a:ext>
            </a:extLst>
          </p:cNvPr>
          <p:cNvPicPr>
            <a:picLocks noGrp="1" noChangeAspect="1"/>
          </p:cNvPicPr>
          <p:nvPr>
            <p:ph idx="1"/>
          </p:nvPr>
        </p:nvPicPr>
        <p:blipFill>
          <a:blip r:embed="rId2"/>
          <a:srcRect b="19"/>
          <a:stretch/>
        </p:blipFill>
        <p:spPr>
          <a:xfrm>
            <a:off x="20" y="1282"/>
            <a:ext cx="12191980" cy="6856718"/>
          </a:xfrm>
          <a:prstGeom prst="rect">
            <a:avLst/>
          </a:prstGeom>
        </p:spPr>
      </p:pic>
      <p:sp>
        <p:nvSpPr>
          <p:cNvPr id="6" name="Tekstiruutu 5">
            <a:extLst>
              <a:ext uri="{FF2B5EF4-FFF2-40B4-BE49-F238E27FC236}">
                <a16:creationId xmlns:a16="http://schemas.microsoft.com/office/drawing/2014/main" id="{4324FC48-68A1-EF51-3250-C90911406EA9}"/>
              </a:ext>
            </a:extLst>
          </p:cNvPr>
          <p:cNvSpPr txBox="1"/>
          <p:nvPr/>
        </p:nvSpPr>
        <p:spPr>
          <a:xfrm>
            <a:off x="10058400" y="130629"/>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1200"/>
              <a:t>Lähde: www.terveyskirjasto.fi, www.mielenterveystalo.fi</a:t>
            </a:r>
            <a:endParaRPr lang="fi-FI"/>
          </a:p>
        </p:txBody>
      </p:sp>
    </p:spTree>
    <p:extLst>
      <p:ext uri="{BB962C8B-B14F-4D97-AF65-F5344CB8AC3E}">
        <p14:creationId xmlns:p14="http://schemas.microsoft.com/office/powerpoint/2010/main" val="2235162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Sisällön paikkamerkki 3" descr="Kuva, joka sisältää kohteen teksti, piirros, luonnos, Lapsitaide&#10;&#10;Kuvaus luotu automaattisesti">
            <a:extLst>
              <a:ext uri="{FF2B5EF4-FFF2-40B4-BE49-F238E27FC236}">
                <a16:creationId xmlns:a16="http://schemas.microsoft.com/office/drawing/2014/main" id="{A82411D3-89A5-60C0-3079-EC701F62FDF0}"/>
              </a:ext>
            </a:extLst>
          </p:cNvPr>
          <p:cNvPicPr>
            <a:picLocks noGrp="1" noChangeAspect="1"/>
          </p:cNvPicPr>
          <p:nvPr>
            <p:ph idx="1"/>
          </p:nvPr>
        </p:nvPicPr>
        <p:blipFill>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2074914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Sisällön paikkamerkki 3" descr="Kuva, joka sisältää kohteen teksti, piirros, Lapsitaide, luonnos&#10;&#10;Kuvaus luotu automaattisesti">
            <a:extLst>
              <a:ext uri="{FF2B5EF4-FFF2-40B4-BE49-F238E27FC236}">
                <a16:creationId xmlns:a16="http://schemas.microsoft.com/office/drawing/2014/main" id="{D34BF1E0-739A-943F-33EB-8E7F5946E6C1}"/>
              </a:ext>
            </a:extLst>
          </p:cNvPr>
          <p:cNvPicPr>
            <a:picLocks noGrp="1" noChangeAspect="1"/>
          </p:cNvPicPr>
          <p:nvPr>
            <p:ph idx="1"/>
          </p:nvPr>
        </p:nvPicPr>
        <p:blipFill>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1883258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Sisällön paikkamerkki 6" descr="Kuva, joka sisältää kohteen teksti, animaatio, kuvitus, vaaleanpunainen&#10;&#10;Kuvaus luotu automaattisesti">
            <a:extLst>
              <a:ext uri="{FF2B5EF4-FFF2-40B4-BE49-F238E27FC236}">
                <a16:creationId xmlns:a16="http://schemas.microsoft.com/office/drawing/2014/main" id="{A1A9E618-7F13-8AC6-4C86-5A1D8832EF98}"/>
              </a:ext>
            </a:extLst>
          </p:cNvPr>
          <p:cNvPicPr>
            <a:picLocks noGrp="1" noChangeAspect="1"/>
          </p:cNvPicPr>
          <p:nvPr>
            <p:ph idx="1"/>
          </p:nvPr>
        </p:nvPicPr>
        <p:blipFill>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506626870"/>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ema">
  <a:themeElements>
    <a:clrScheme name="Mukautettu 3">
      <a:dk1>
        <a:sysClr val="windowText" lastClr="000000"/>
      </a:dk1>
      <a:lt1>
        <a:sysClr val="window" lastClr="FFFFFF"/>
      </a:lt1>
      <a:dk2>
        <a:srgbClr val="0E2841"/>
      </a:dk2>
      <a:lt2>
        <a:srgbClr val="E8E8E8"/>
      </a:lt2>
      <a:accent1>
        <a:srgbClr val="83CAEB"/>
      </a:accent1>
      <a:accent2>
        <a:srgbClr val="F6C6AC"/>
      </a:accent2>
      <a:accent3>
        <a:srgbClr val="84E291"/>
      </a:accent3>
      <a:accent4>
        <a:srgbClr val="0F9ED5"/>
      </a:accent4>
      <a:accent5>
        <a:srgbClr val="E49EDD"/>
      </a:accent5>
      <a:accent6>
        <a:srgbClr val="4EA72E"/>
      </a:accent6>
      <a:hlink>
        <a:srgbClr val="0F4861"/>
      </a:hlink>
      <a:folHlink>
        <a:srgbClr val="3A7D2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AccentBoxVTI">
  <a:themeElements>
    <a:clrScheme name="AnalogousFromRegularSeedLeftStep">
      <a:dk1>
        <a:srgbClr val="000000"/>
      </a:dk1>
      <a:lt1>
        <a:srgbClr val="FFFFFF"/>
      </a:lt1>
      <a:dk2>
        <a:srgbClr val="293B21"/>
      </a:dk2>
      <a:lt2>
        <a:srgbClr val="E8E4E2"/>
      </a:lt2>
      <a:accent1>
        <a:srgbClr val="29A1E7"/>
      </a:accent1>
      <a:accent2>
        <a:srgbClr val="13B3AB"/>
      </a:accent2>
      <a:accent3>
        <a:srgbClr val="21B972"/>
      </a:accent3>
      <a:accent4>
        <a:srgbClr val="14B927"/>
      </a:accent4>
      <a:accent5>
        <a:srgbClr val="4EB721"/>
      </a:accent5>
      <a:accent6>
        <a:srgbClr val="83B013"/>
      </a:accent6>
      <a:hlink>
        <a:srgbClr val="BF6E3F"/>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f620ebe-4e4e-41f4-9f7b-c37a07498dbb" xsi:nil="true"/>
    <Siirtoesitykseen xmlns="82c184f6-8a4b-4c6e-9fe5-f55890e714b2" xsi:nil="true"/>
    <lcf76f155ced4ddcb4097134ff3c332f xmlns="82c184f6-8a4b-4c6e-9fe5-f55890e714b2">
      <Terms xmlns="http://schemas.microsoft.com/office/infopath/2007/PartnerControls"/>
    </lcf76f155ced4ddcb4097134ff3c332f>
    <Tiedostonluonne xmlns="82c184f6-8a4b-4c6e-9fe5-f55890e714b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8469A6521CB46E499669D1C5E481C6A2" ma:contentTypeVersion="17" ma:contentTypeDescription="Luo uusi asiakirja." ma:contentTypeScope="" ma:versionID="af70dd8a459ed4a5b6dfa043ae5b0662">
  <xsd:schema xmlns:xsd="http://www.w3.org/2001/XMLSchema" xmlns:xs="http://www.w3.org/2001/XMLSchema" xmlns:p="http://schemas.microsoft.com/office/2006/metadata/properties" xmlns:ns2="82c184f6-8a4b-4c6e-9fe5-f55890e714b2" xmlns:ns3="5f620ebe-4e4e-41f4-9f7b-c37a07498dbb" targetNamespace="http://schemas.microsoft.com/office/2006/metadata/properties" ma:root="true" ma:fieldsID="00860eb0001f9013d02da17c1439c38c" ns2:_="" ns3:_="">
    <xsd:import namespace="82c184f6-8a4b-4c6e-9fe5-f55890e714b2"/>
    <xsd:import namespace="5f620ebe-4e4e-41f4-9f7b-c37a07498db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element ref="ns2:MediaServiceObjectDetectorVersions" minOccurs="0"/>
                <xsd:element ref="ns2:Tiedostonluonne" minOccurs="0"/>
                <xsd:element ref="ns2:MediaServiceDateTaken" minOccurs="0"/>
                <xsd:element ref="ns2:MediaServiceSearchProperties" minOccurs="0"/>
                <xsd:element ref="ns2:Siirtoesitykse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c184f6-8a4b-4c6e-9fe5-f55890e714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Kuvien tunnisteet" ma:readOnly="false" ma:fieldId="{5cf76f15-5ced-4ddc-b409-7134ff3c332f}" ma:taxonomyMulti="true" ma:sspId="64b60abb-ae65-4666-86fa-ffebd4072f7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Tiedostonluonne" ma:index="20" nillable="true" ma:displayName="Tiedoston luonne" ma:description="Tähän sarakkeeseen kuvataan, millaisesta tiedostosta on kyse tai mihin se liittyy" ma:format="Dropdown" ma:internalName="Tiedostonluonne">
      <xsd:simpleType>
        <xsd:restriction base="dms:Choice">
          <xsd:enumeration value="Hanketyön työpaperi"/>
          <xsd:enumeration value="KKKtiimin organisoituminen"/>
          <xsd:enumeration value="Ohjeistusmateriaalia"/>
          <xsd:enumeration value="Kehittämisen organisoituminen"/>
        </xsd:restriction>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Siirtoesitykseen" ma:index="23" nillable="true" ma:displayName="Siirto esitykseen" ma:description="Outin kommentti esitykseen siirrosta" ma:format="Dropdown" ma:internalName="Siirtoesitykseen">
      <xsd:simpleType>
        <xsd:restriction base="dms:Choice">
          <xsd:enumeration value="OK"/>
          <xsd:enumeration value="Täydennettävä"/>
        </xsd:restriction>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f620ebe-4e4e-41f4-9f7b-c37a07498dbb" elementFormDefault="qualified">
    <xsd:import namespace="http://schemas.microsoft.com/office/2006/documentManagement/types"/>
    <xsd:import namespace="http://schemas.microsoft.com/office/infopath/2007/PartnerControls"/>
    <xsd:element name="SharedWithUsers" ma:index="10"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Jakamisen tiedot" ma:internalName="SharedWithDetails" ma:readOnly="true">
      <xsd:simpleType>
        <xsd:restriction base="dms:Note">
          <xsd:maxLength value="255"/>
        </xsd:restriction>
      </xsd:simpleType>
    </xsd:element>
    <xsd:element name="TaxCatchAll" ma:index="14" nillable="true" ma:displayName="Taxonomy Catch All Column" ma:hidden="true" ma:list="{66903b26-8fee-433d-8ec2-904650eec2bd}" ma:internalName="TaxCatchAll" ma:showField="CatchAllData" ma:web="5f620ebe-4e4e-41f4-9f7b-c37a07498db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51265B4-4184-49FD-AF5F-B1865A97989A}">
  <ds:schemaRefs>
    <ds:schemaRef ds:uri="http://schemas.microsoft.com/office/2006/metadata/properties"/>
    <ds:schemaRef ds:uri="http://schemas.microsoft.com/office/infopath/2007/PartnerControls"/>
    <ds:schemaRef ds:uri="5f620ebe-4e4e-41f4-9f7b-c37a07498dbb"/>
    <ds:schemaRef ds:uri="82c184f6-8a4b-4c6e-9fe5-f55890e714b2"/>
  </ds:schemaRefs>
</ds:datastoreItem>
</file>

<file path=customXml/itemProps2.xml><?xml version="1.0" encoding="utf-8"?>
<ds:datastoreItem xmlns:ds="http://schemas.openxmlformats.org/officeDocument/2006/customXml" ds:itemID="{5977CB2C-9CCD-45F2-8BAF-469D8052EA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c184f6-8a4b-4c6e-9fe5-f55890e714b2"/>
    <ds:schemaRef ds:uri="5f620ebe-4e4e-41f4-9f7b-c37a07498d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02136B-BC26-4E86-AF46-ED1B91D5B9E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Widescreen</PresentationFormat>
  <Paragraphs>0</Paragraphs>
  <Slides>16</Slides>
  <Notes>0</Notes>
  <HiddenSlides>0</HiddenSlides>
  <MMClips>0</MMClips>
  <ScaleCrop>false</ScaleCrop>
  <HeadingPairs>
    <vt:vector size="4" baseType="variant">
      <vt:variant>
        <vt:lpstr>Theme</vt:lpstr>
      </vt:variant>
      <vt:variant>
        <vt:i4>3</vt:i4>
      </vt:variant>
      <vt:variant>
        <vt:lpstr>Slide Titles</vt:lpstr>
      </vt:variant>
      <vt:variant>
        <vt:i4>16</vt:i4>
      </vt:variant>
    </vt:vector>
  </HeadingPairs>
  <TitlesOfParts>
    <vt:vector size="19" baseType="lpstr">
      <vt:lpstr>Office-teema</vt:lpstr>
      <vt:lpstr>Office-teema</vt:lpstr>
      <vt:lpstr>AccentBoxVTI</vt:lpstr>
      <vt:lpstr>  Mielihetki myötätunto ja itsemyötätunto  Mielitunnin tavoite on kehittää oppilaiden myötätuntotaitoja muita luokkalaisia ja itseään kohtaan.  </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Myötätunto-jono (Tarvitsette pitkänomaisen tilan luokkahuoneen lattialle)</vt:lpstr>
      <vt:lpstr>PowerPoint Presentation</vt:lpstr>
      <vt:lpstr>PowerPoint Presentation</vt:lpstr>
      <vt:lpstr>PowerPoint Presentation</vt:lpstr>
      <vt:lpstr>Kiitos! </vt:lpstr>
      <vt:lpstr>Lähteet: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6</cp:revision>
  <dcterms:created xsi:type="dcterms:W3CDTF">2025-09-01T06:28:58Z</dcterms:created>
  <dcterms:modified xsi:type="dcterms:W3CDTF">2025-09-01T06:29:51Z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0x0101008469A6521CB46E499669D1C5E481C6A2</vt:lpwstr>
  </property>
  <property fmtid="{D5CDD505-2E9C-101B-9397-08002B2CF9AE}" pid="3" name="MediaServiceImageTags">
    <vt:lpwstr/>
  </property>
</Properties>
</file>