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700" r:id="rId6"/>
  </p:sldMasterIdLst>
  <p:sldIdLst>
    <p:sldId id="273" r:id="rId7"/>
    <p:sldId id="284" r:id="rId8"/>
    <p:sldId id="262" r:id="rId9"/>
    <p:sldId id="263" r:id="rId10"/>
    <p:sldId id="276" r:id="rId11"/>
    <p:sldId id="318" r:id="rId12"/>
    <p:sldId id="320" r:id="rId13"/>
    <p:sldId id="319" r:id="rId14"/>
    <p:sldId id="321" r:id="rId15"/>
    <p:sldId id="325" r:id="rId16"/>
    <p:sldId id="323" r:id="rId17"/>
    <p:sldId id="324" r:id="rId18"/>
    <p:sldId id="303" r:id="rId19"/>
    <p:sldId id="302" r:id="rId20"/>
    <p:sldId id="269" r:id="rId21"/>
    <p:sldId id="316"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BEF315-050C-8CA6-697F-0350E912F537}" v="57" dt="2025-09-01T05:52:21.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irainen Niina" userId="S::niina.j.piirainen@kainuu.fi::bb2a0450-75a4-4a71-805f-fec160b09722" providerId="AD" clId="Web-{C3BEF315-050C-8CA6-697F-0350E912F537}"/>
    <pc:docChg chg="addSld delSld addMainMaster modMainMaster">
      <pc:chgData name="Piirainen Niina" userId="S::niina.j.piirainen@kainuu.fi::bb2a0450-75a4-4a71-805f-fec160b09722" providerId="AD" clId="Web-{C3BEF315-050C-8CA6-697F-0350E912F537}" dt="2025-09-01T05:52:21.957" v="56"/>
      <pc:docMkLst>
        <pc:docMk/>
      </pc:docMkLst>
      <pc:sldChg chg="del">
        <pc:chgData name="Piirainen Niina" userId="S::niina.j.piirainen@kainuu.fi::bb2a0450-75a4-4a71-805f-fec160b09722" providerId="AD" clId="Web-{C3BEF315-050C-8CA6-697F-0350E912F537}" dt="2025-09-01T05:51:06.910" v="19"/>
        <pc:sldMkLst>
          <pc:docMk/>
          <pc:sldMk cId="782385677" sldId="256"/>
        </pc:sldMkLst>
      </pc:sldChg>
      <pc:sldChg chg="new del">
        <pc:chgData name="Piirainen Niina" userId="S::niina.j.piirainen@kainuu.fi::bb2a0450-75a4-4a71-805f-fec160b09722" providerId="AD" clId="Web-{C3BEF315-050C-8CA6-697F-0350E912F537}" dt="2025-09-01T05:52:21.957" v="56"/>
        <pc:sldMkLst>
          <pc:docMk/>
          <pc:sldMk cId="3013026105" sldId="256"/>
        </pc:sldMkLst>
      </pc:sldChg>
      <pc:sldChg chg="add del">
        <pc:chgData name="Piirainen Niina" userId="S::niina.j.piirainen@kainuu.fi::bb2a0450-75a4-4a71-805f-fec160b09722" providerId="AD" clId="Web-{C3BEF315-050C-8CA6-697F-0350E912F537}" dt="2025-09-01T05:51:34.254" v="22"/>
        <pc:sldMkLst>
          <pc:docMk/>
          <pc:sldMk cId="1206053315" sldId="257"/>
        </pc:sldMkLst>
      </pc:sldChg>
      <pc:sldChg chg="add">
        <pc:chgData name="Piirainen Niina" userId="S::niina.j.piirainen@kainuu.fi::bb2a0450-75a4-4a71-805f-fec160b09722" providerId="AD" clId="Web-{C3BEF315-050C-8CA6-697F-0350E912F537}" dt="2025-09-01T05:52:14.316" v="42"/>
        <pc:sldMkLst>
          <pc:docMk/>
          <pc:sldMk cId="4112806503" sldId="262"/>
        </pc:sldMkLst>
      </pc:sldChg>
      <pc:sldChg chg="add">
        <pc:chgData name="Piirainen Niina" userId="S::niina.j.piirainen@kainuu.fi::bb2a0450-75a4-4a71-805f-fec160b09722" providerId="AD" clId="Web-{C3BEF315-050C-8CA6-697F-0350E912F537}" dt="2025-09-01T05:52:14.395" v="43"/>
        <pc:sldMkLst>
          <pc:docMk/>
          <pc:sldMk cId="4423193" sldId="263"/>
        </pc:sldMkLst>
      </pc:sldChg>
      <pc:sldChg chg="add del">
        <pc:chgData name="Piirainen Niina" userId="S::niina.j.piirainen@kainuu.fi::bb2a0450-75a4-4a71-805f-fec160b09722" providerId="AD" clId="Web-{C3BEF315-050C-8CA6-697F-0350E912F537}" dt="2025-09-01T05:52:16.691" v="54"/>
        <pc:sldMkLst>
          <pc:docMk/>
          <pc:sldMk cId="1416729744" sldId="269"/>
        </pc:sldMkLst>
      </pc:sldChg>
      <pc:sldChg chg="add">
        <pc:chgData name="Piirainen Niina" userId="S::niina.j.piirainen@kainuu.fi::bb2a0450-75a4-4a71-805f-fec160b09722" providerId="AD" clId="Web-{C3BEF315-050C-8CA6-697F-0350E912F537}" dt="2025-09-01T05:52:14.191" v="40"/>
        <pc:sldMkLst>
          <pc:docMk/>
          <pc:sldMk cId="4235478554" sldId="273"/>
        </pc:sldMkLst>
      </pc:sldChg>
      <pc:sldChg chg="add">
        <pc:chgData name="Piirainen Niina" userId="S::niina.j.piirainen@kainuu.fi::bb2a0450-75a4-4a71-805f-fec160b09722" providerId="AD" clId="Web-{C3BEF315-050C-8CA6-697F-0350E912F537}" dt="2025-09-01T05:52:14.441" v="44"/>
        <pc:sldMkLst>
          <pc:docMk/>
          <pc:sldMk cId="1974753726" sldId="276"/>
        </pc:sldMkLst>
      </pc:sldChg>
      <pc:sldChg chg="add del">
        <pc:chgData name="Piirainen Niina" userId="S::niina.j.piirainen@kainuu.fi::bb2a0450-75a4-4a71-805f-fec160b09722" providerId="AD" clId="Web-{C3BEF315-050C-8CA6-697F-0350E912F537}" dt="2025-09-01T05:51:34.832" v="23"/>
        <pc:sldMkLst>
          <pc:docMk/>
          <pc:sldMk cId="3228638824" sldId="276"/>
        </pc:sldMkLst>
      </pc:sldChg>
      <pc:sldChg chg="add del">
        <pc:chgData name="Piirainen Niina" userId="S::niina.j.piirainen@kainuu.fi::bb2a0450-75a4-4a71-805f-fec160b09722" providerId="AD" clId="Web-{C3BEF315-050C-8CA6-697F-0350E912F537}" dt="2025-09-01T05:51:32.488" v="20"/>
        <pc:sldMkLst>
          <pc:docMk/>
          <pc:sldMk cId="4235478554" sldId="278"/>
        </pc:sldMkLst>
      </pc:sldChg>
      <pc:sldChg chg="add del">
        <pc:chgData name="Piirainen Niina" userId="S::niina.j.piirainen@kainuu.fi::bb2a0450-75a4-4a71-805f-fec160b09722" providerId="AD" clId="Web-{C3BEF315-050C-8CA6-697F-0350E912F537}" dt="2025-09-01T05:52:14.223" v="41"/>
        <pc:sldMkLst>
          <pc:docMk/>
          <pc:sldMk cId="4201113467" sldId="284"/>
        </pc:sldMkLst>
      </pc:sldChg>
      <pc:sldChg chg="add del">
        <pc:chgData name="Piirainen Niina" userId="S::niina.j.piirainen@kainuu.fi::bb2a0450-75a4-4a71-805f-fec160b09722" providerId="AD" clId="Web-{C3BEF315-050C-8CA6-697F-0350E912F537}" dt="2025-09-01T05:51:35.129" v="24"/>
        <pc:sldMkLst>
          <pc:docMk/>
          <pc:sldMk cId="1974753726" sldId="299"/>
        </pc:sldMkLst>
      </pc:sldChg>
      <pc:sldChg chg="add">
        <pc:chgData name="Piirainen Niina" userId="S::niina.j.piirainen@kainuu.fi::bb2a0450-75a4-4a71-805f-fec160b09722" providerId="AD" clId="Web-{C3BEF315-050C-8CA6-697F-0350E912F537}" dt="2025-09-01T05:52:16.645" v="53"/>
        <pc:sldMkLst>
          <pc:docMk/>
          <pc:sldMk cId="740608373" sldId="302"/>
        </pc:sldMkLst>
      </pc:sldChg>
      <pc:sldChg chg="add">
        <pc:chgData name="Piirainen Niina" userId="S::niina.j.piirainen@kainuu.fi::bb2a0450-75a4-4a71-805f-fec160b09722" providerId="AD" clId="Web-{C3BEF315-050C-8CA6-697F-0350E912F537}" dt="2025-09-01T05:52:16.582" v="52"/>
        <pc:sldMkLst>
          <pc:docMk/>
          <pc:sldMk cId="2564768569" sldId="303"/>
        </pc:sldMkLst>
      </pc:sldChg>
      <pc:sldChg chg="add del">
        <pc:chgData name="Piirainen Niina" userId="S::niina.j.piirainen@kainuu.fi::bb2a0450-75a4-4a71-805f-fec160b09722" providerId="AD" clId="Web-{C3BEF315-050C-8CA6-697F-0350E912F537}" dt="2025-09-01T05:51:36.988" v="29"/>
        <pc:sldMkLst>
          <pc:docMk/>
          <pc:sldMk cId="1097660466" sldId="306"/>
        </pc:sldMkLst>
      </pc:sldChg>
      <pc:sldChg chg="add">
        <pc:chgData name="Piirainen Niina" userId="S::niina.j.piirainen@kainuu.fi::bb2a0450-75a4-4a71-805f-fec160b09722" providerId="AD" clId="Web-{C3BEF315-050C-8CA6-697F-0350E912F537}" dt="2025-09-01T05:52:16.754" v="55"/>
        <pc:sldMkLst>
          <pc:docMk/>
          <pc:sldMk cId="1475083899" sldId="316"/>
        </pc:sldMkLst>
      </pc:sldChg>
      <pc:sldChg chg="add">
        <pc:chgData name="Piirainen Niina" userId="S::niina.j.piirainen@kainuu.fi::bb2a0450-75a4-4a71-805f-fec160b09722" providerId="AD" clId="Web-{C3BEF315-050C-8CA6-697F-0350E912F537}" dt="2025-09-01T05:52:14.723" v="45"/>
        <pc:sldMkLst>
          <pc:docMk/>
          <pc:sldMk cId="2016274644" sldId="318"/>
        </pc:sldMkLst>
      </pc:sldChg>
      <pc:sldChg chg="add">
        <pc:chgData name="Piirainen Niina" userId="S::niina.j.piirainen@kainuu.fi::bb2a0450-75a4-4a71-805f-fec160b09722" providerId="AD" clId="Web-{C3BEF315-050C-8CA6-697F-0350E912F537}" dt="2025-09-01T05:52:15.254" v="47"/>
        <pc:sldMkLst>
          <pc:docMk/>
          <pc:sldMk cId="4121420482" sldId="319"/>
        </pc:sldMkLst>
      </pc:sldChg>
      <pc:sldChg chg="add">
        <pc:chgData name="Piirainen Niina" userId="S::niina.j.piirainen@kainuu.fi::bb2a0450-75a4-4a71-805f-fec160b09722" providerId="AD" clId="Web-{C3BEF315-050C-8CA6-697F-0350E912F537}" dt="2025-09-01T05:52:14.988" v="46"/>
        <pc:sldMkLst>
          <pc:docMk/>
          <pc:sldMk cId="1338302492" sldId="320"/>
        </pc:sldMkLst>
      </pc:sldChg>
      <pc:sldChg chg="add del">
        <pc:chgData name="Piirainen Niina" userId="S::niina.j.piirainen@kainuu.fi::bb2a0450-75a4-4a71-805f-fec160b09722" providerId="AD" clId="Web-{C3BEF315-050C-8CA6-697F-0350E912F537}" dt="2025-09-01T05:51:35.441" v="25"/>
        <pc:sldMkLst>
          <pc:docMk/>
          <pc:sldMk cId="3223938349" sldId="320"/>
        </pc:sldMkLst>
      </pc:sldChg>
      <pc:sldChg chg="add del">
        <pc:chgData name="Piirainen Niina" userId="S::niina.j.piirainen@kainuu.fi::bb2a0450-75a4-4a71-805f-fec160b09722" providerId="AD" clId="Web-{C3BEF315-050C-8CA6-697F-0350E912F537}" dt="2025-09-01T05:51:36.316" v="27"/>
        <pc:sldMkLst>
          <pc:docMk/>
          <pc:sldMk cId="311696149" sldId="321"/>
        </pc:sldMkLst>
      </pc:sldChg>
      <pc:sldChg chg="add">
        <pc:chgData name="Piirainen Niina" userId="S::niina.j.piirainen@kainuu.fi::bb2a0450-75a4-4a71-805f-fec160b09722" providerId="AD" clId="Web-{C3BEF315-050C-8CA6-697F-0350E912F537}" dt="2025-09-01T05:52:15.535" v="48"/>
        <pc:sldMkLst>
          <pc:docMk/>
          <pc:sldMk cId="1155148054" sldId="321"/>
        </pc:sldMkLst>
      </pc:sldChg>
      <pc:sldChg chg="add del">
        <pc:chgData name="Piirainen Niina" userId="S::niina.j.piirainen@kainuu.fi::bb2a0450-75a4-4a71-805f-fec160b09722" providerId="AD" clId="Web-{C3BEF315-050C-8CA6-697F-0350E912F537}" dt="2025-09-01T05:51:36.597" v="28"/>
        <pc:sldMkLst>
          <pc:docMk/>
          <pc:sldMk cId="1349248312" sldId="322"/>
        </pc:sldMkLst>
      </pc:sldChg>
      <pc:sldChg chg="add del">
        <pc:chgData name="Piirainen Niina" userId="S::niina.j.piirainen@kainuu.fi::bb2a0450-75a4-4a71-805f-fec160b09722" providerId="AD" clId="Web-{C3BEF315-050C-8CA6-697F-0350E912F537}" dt="2025-09-01T05:51:41.410" v="38"/>
        <pc:sldMkLst>
          <pc:docMk/>
          <pc:sldMk cId="925381551" sldId="323"/>
        </pc:sldMkLst>
      </pc:sldChg>
      <pc:sldChg chg="add">
        <pc:chgData name="Piirainen Niina" userId="S::niina.j.piirainen@kainuu.fi::bb2a0450-75a4-4a71-805f-fec160b09722" providerId="AD" clId="Web-{C3BEF315-050C-8CA6-697F-0350E912F537}" dt="2025-09-01T05:52:16.176" v="50"/>
        <pc:sldMkLst>
          <pc:docMk/>
          <pc:sldMk cId="3887969408" sldId="323"/>
        </pc:sldMkLst>
      </pc:sldChg>
      <pc:sldChg chg="add">
        <pc:chgData name="Piirainen Niina" userId="S::niina.j.piirainen@kainuu.fi::bb2a0450-75a4-4a71-805f-fec160b09722" providerId="AD" clId="Web-{C3BEF315-050C-8CA6-697F-0350E912F537}" dt="2025-09-01T05:52:16.457" v="51"/>
        <pc:sldMkLst>
          <pc:docMk/>
          <pc:sldMk cId="3639168177" sldId="324"/>
        </pc:sldMkLst>
      </pc:sldChg>
      <pc:sldChg chg="add del">
        <pc:chgData name="Piirainen Niina" userId="S::niina.j.piirainen@kainuu.fi::bb2a0450-75a4-4a71-805f-fec160b09722" providerId="AD" clId="Web-{C3BEF315-050C-8CA6-697F-0350E912F537}" dt="2025-09-01T05:51:38.941" v="32"/>
        <pc:sldMkLst>
          <pc:docMk/>
          <pc:sldMk cId="1155764308" sldId="325"/>
        </pc:sldMkLst>
      </pc:sldChg>
      <pc:sldChg chg="add">
        <pc:chgData name="Piirainen Niina" userId="S::niina.j.piirainen@kainuu.fi::bb2a0450-75a4-4a71-805f-fec160b09722" providerId="AD" clId="Web-{C3BEF315-050C-8CA6-697F-0350E912F537}" dt="2025-09-01T05:52:15.832" v="49"/>
        <pc:sldMkLst>
          <pc:docMk/>
          <pc:sldMk cId="1222656782" sldId="325"/>
        </pc:sldMkLst>
      </pc:sldChg>
      <pc:sldChg chg="add del">
        <pc:chgData name="Piirainen Niina" userId="S::niina.j.piirainen@kainuu.fi::bb2a0450-75a4-4a71-805f-fec160b09722" providerId="AD" clId="Web-{C3BEF315-050C-8CA6-697F-0350E912F537}" dt="2025-09-01T05:51:39.363" v="33"/>
        <pc:sldMkLst>
          <pc:docMk/>
          <pc:sldMk cId="534586153" sldId="326"/>
        </pc:sldMkLst>
      </pc:sldChg>
      <pc:sldChg chg="add del">
        <pc:chgData name="Piirainen Niina" userId="S::niina.j.piirainen@kainuu.fi::bb2a0450-75a4-4a71-805f-fec160b09722" providerId="AD" clId="Web-{C3BEF315-050C-8CA6-697F-0350E912F537}" dt="2025-09-01T05:51:39.988" v="34"/>
        <pc:sldMkLst>
          <pc:docMk/>
          <pc:sldMk cId="2389897234" sldId="327"/>
        </pc:sldMkLst>
      </pc:sldChg>
      <pc:sldChg chg="add del">
        <pc:chgData name="Piirainen Niina" userId="S::niina.j.piirainen@kainuu.fi::bb2a0450-75a4-4a71-805f-fec160b09722" providerId="AD" clId="Web-{C3BEF315-050C-8CA6-697F-0350E912F537}" dt="2025-09-01T05:51:40.113" v="35"/>
        <pc:sldMkLst>
          <pc:docMk/>
          <pc:sldMk cId="1975555565" sldId="328"/>
        </pc:sldMkLst>
      </pc:sldChg>
      <pc:sldChg chg="add del">
        <pc:chgData name="Piirainen Niina" userId="S::niina.j.piirainen@kainuu.fi::bb2a0450-75a4-4a71-805f-fec160b09722" providerId="AD" clId="Web-{C3BEF315-050C-8CA6-697F-0350E912F537}" dt="2025-09-01T05:51:40.441" v="36"/>
        <pc:sldMkLst>
          <pc:docMk/>
          <pc:sldMk cId="3983252777" sldId="329"/>
        </pc:sldMkLst>
      </pc:sldChg>
      <pc:sldChg chg="add del">
        <pc:chgData name="Piirainen Niina" userId="S::niina.j.piirainen@kainuu.fi::bb2a0450-75a4-4a71-805f-fec160b09722" providerId="AD" clId="Web-{C3BEF315-050C-8CA6-697F-0350E912F537}" dt="2025-09-01T05:51:37.613" v="30"/>
        <pc:sldMkLst>
          <pc:docMk/>
          <pc:sldMk cId="2490080996" sldId="333"/>
        </pc:sldMkLst>
      </pc:sldChg>
      <pc:sldChg chg="add del">
        <pc:chgData name="Piirainen Niina" userId="S::niina.j.piirainen@kainuu.fi::bb2a0450-75a4-4a71-805f-fec160b09722" providerId="AD" clId="Web-{C3BEF315-050C-8CA6-697F-0350E912F537}" dt="2025-09-01T05:51:37.988" v="31"/>
        <pc:sldMkLst>
          <pc:docMk/>
          <pc:sldMk cId="2162688200" sldId="334"/>
        </pc:sldMkLst>
      </pc:sldChg>
      <pc:sldChg chg="add del">
        <pc:chgData name="Piirainen Niina" userId="S::niina.j.piirainen@kainuu.fi::bb2a0450-75a4-4a71-805f-fec160b09722" providerId="AD" clId="Web-{C3BEF315-050C-8CA6-697F-0350E912F537}" dt="2025-09-01T05:51:36.035" v="26"/>
        <pc:sldMkLst>
          <pc:docMk/>
          <pc:sldMk cId="1986420341" sldId="336"/>
        </pc:sldMkLst>
      </pc:sldChg>
      <pc:sldMasterChg chg="add addSldLayout">
        <pc:chgData name="Piirainen Niina" userId="S::niina.j.piirainen@kainuu.fi::bb2a0450-75a4-4a71-805f-fec160b09722" providerId="AD" clId="Web-{C3BEF315-050C-8CA6-697F-0350E912F537}" dt="2025-09-01T05:50:57.175" v="0"/>
        <pc:sldMasterMkLst>
          <pc:docMk/>
          <pc:sldMasterMk cId="3383462581" sldId="2147483648"/>
        </pc:sldMasterMkLst>
        <pc:sldLayoutChg chg="add">
          <pc:chgData name="Piirainen Niina" userId="S::niina.j.piirainen@kainuu.fi::bb2a0450-75a4-4a71-805f-fec160b09722" providerId="AD" clId="Web-{C3BEF315-050C-8CA6-697F-0350E912F537}" dt="2025-09-01T05:50:57.175" v="0"/>
          <pc:sldLayoutMkLst>
            <pc:docMk/>
            <pc:sldMasterMk cId="3383462581" sldId="2147483648"/>
            <pc:sldLayoutMk cId="1356846139" sldId="2147483649"/>
          </pc:sldLayoutMkLst>
        </pc:sldLayoutChg>
        <pc:sldLayoutChg chg="add">
          <pc:chgData name="Piirainen Niina" userId="S::niina.j.piirainen@kainuu.fi::bb2a0450-75a4-4a71-805f-fec160b09722" providerId="AD" clId="Web-{C3BEF315-050C-8CA6-697F-0350E912F537}" dt="2025-09-01T05:50:57.175" v="0"/>
          <pc:sldLayoutMkLst>
            <pc:docMk/>
            <pc:sldMasterMk cId="3383462581" sldId="2147483648"/>
            <pc:sldLayoutMk cId="2788741770" sldId="2147483650"/>
          </pc:sldLayoutMkLst>
        </pc:sldLayoutChg>
        <pc:sldLayoutChg chg="add">
          <pc:chgData name="Piirainen Niina" userId="S::niina.j.piirainen@kainuu.fi::bb2a0450-75a4-4a71-805f-fec160b09722" providerId="AD" clId="Web-{C3BEF315-050C-8CA6-697F-0350E912F537}" dt="2025-09-01T05:50:57.175" v="0"/>
          <pc:sldLayoutMkLst>
            <pc:docMk/>
            <pc:sldMasterMk cId="3383462581" sldId="2147483648"/>
            <pc:sldLayoutMk cId="2965894234" sldId="2147483651"/>
          </pc:sldLayoutMkLst>
        </pc:sldLayoutChg>
        <pc:sldLayoutChg chg="add">
          <pc:chgData name="Piirainen Niina" userId="S::niina.j.piirainen@kainuu.fi::bb2a0450-75a4-4a71-805f-fec160b09722" providerId="AD" clId="Web-{C3BEF315-050C-8CA6-697F-0350E912F537}" dt="2025-09-01T05:50:57.175" v="0"/>
          <pc:sldLayoutMkLst>
            <pc:docMk/>
            <pc:sldMasterMk cId="3383462581" sldId="2147483648"/>
            <pc:sldLayoutMk cId="3703950664" sldId="2147483652"/>
          </pc:sldLayoutMkLst>
        </pc:sldLayoutChg>
        <pc:sldLayoutChg chg="add">
          <pc:chgData name="Piirainen Niina" userId="S::niina.j.piirainen@kainuu.fi::bb2a0450-75a4-4a71-805f-fec160b09722" providerId="AD" clId="Web-{C3BEF315-050C-8CA6-697F-0350E912F537}" dt="2025-09-01T05:50:57.175" v="0"/>
          <pc:sldLayoutMkLst>
            <pc:docMk/>
            <pc:sldMasterMk cId="3383462581" sldId="2147483648"/>
            <pc:sldLayoutMk cId="1256527391" sldId="2147483653"/>
          </pc:sldLayoutMkLst>
        </pc:sldLayoutChg>
        <pc:sldLayoutChg chg="add">
          <pc:chgData name="Piirainen Niina" userId="S::niina.j.piirainen@kainuu.fi::bb2a0450-75a4-4a71-805f-fec160b09722" providerId="AD" clId="Web-{C3BEF315-050C-8CA6-697F-0350E912F537}" dt="2025-09-01T05:50:57.175" v="0"/>
          <pc:sldLayoutMkLst>
            <pc:docMk/>
            <pc:sldMasterMk cId="3383462581" sldId="2147483648"/>
            <pc:sldLayoutMk cId="1854142525" sldId="2147483654"/>
          </pc:sldLayoutMkLst>
        </pc:sldLayoutChg>
        <pc:sldLayoutChg chg="add">
          <pc:chgData name="Piirainen Niina" userId="S::niina.j.piirainen@kainuu.fi::bb2a0450-75a4-4a71-805f-fec160b09722" providerId="AD" clId="Web-{C3BEF315-050C-8CA6-697F-0350E912F537}" dt="2025-09-01T05:50:57.175" v="0"/>
          <pc:sldLayoutMkLst>
            <pc:docMk/>
            <pc:sldMasterMk cId="3383462581" sldId="2147483648"/>
            <pc:sldLayoutMk cId="4190948346" sldId="2147483655"/>
          </pc:sldLayoutMkLst>
        </pc:sldLayoutChg>
        <pc:sldLayoutChg chg="add">
          <pc:chgData name="Piirainen Niina" userId="S::niina.j.piirainen@kainuu.fi::bb2a0450-75a4-4a71-805f-fec160b09722" providerId="AD" clId="Web-{C3BEF315-050C-8CA6-697F-0350E912F537}" dt="2025-09-01T05:50:57.175" v="0"/>
          <pc:sldLayoutMkLst>
            <pc:docMk/>
            <pc:sldMasterMk cId="3383462581" sldId="2147483648"/>
            <pc:sldLayoutMk cId="1820481610" sldId="2147483656"/>
          </pc:sldLayoutMkLst>
        </pc:sldLayoutChg>
        <pc:sldLayoutChg chg="add">
          <pc:chgData name="Piirainen Niina" userId="S::niina.j.piirainen@kainuu.fi::bb2a0450-75a4-4a71-805f-fec160b09722" providerId="AD" clId="Web-{C3BEF315-050C-8CA6-697F-0350E912F537}" dt="2025-09-01T05:50:57.175" v="0"/>
          <pc:sldLayoutMkLst>
            <pc:docMk/>
            <pc:sldMasterMk cId="3383462581" sldId="2147483648"/>
            <pc:sldLayoutMk cId="3441393296" sldId="2147483657"/>
          </pc:sldLayoutMkLst>
        </pc:sldLayoutChg>
        <pc:sldLayoutChg chg="add">
          <pc:chgData name="Piirainen Niina" userId="S::niina.j.piirainen@kainuu.fi::bb2a0450-75a4-4a71-805f-fec160b09722" providerId="AD" clId="Web-{C3BEF315-050C-8CA6-697F-0350E912F537}" dt="2025-09-01T05:50:57.175" v="0"/>
          <pc:sldLayoutMkLst>
            <pc:docMk/>
            <pc:sldMasterMk cId="3383462581" sldId="2147483648"/>
            <pc:sldLayoutMk cId="2943502069" sldId="2147483658"/>
          </pc:sldLayoutMkLst>
        </pc:sldLayoutChg>
        <pc:sldLayoutChg chg="add">
          <pc:chgData name="Piirainen Niina" userId="S::niina.j.piirainen@kainuu.fi::bb2a0450-75a4-4a71-805f-fec160b09722" providerId="AD" clId="Web-{C3BEF315-050C-8CA6-697F-0350E912F537}" dt="2025-09-01T05:50:57.175" v="0"/>
          <pc:sldLayoutMkLst>
            <pc:docMk/>
            <pc:sldMasterMk cId="3383462581" sldId="2147483648"/>
            <pc:sldLayoutMk cId="2390746253" sldId="2147483659"/>
          </pc:sldLayoutMkLst>
        </pc:sldLayoutChg>
      </pc:sldMasterChg>
      <pc:sldMasterChg chg="replId modSldLayout">
        <pc:chgData name="Piirainen Niina" userId="S::niina.j.piirainen@kainuu.fi::bb2a0450-75a4-4a71-805f-fec160b09722" providerId="AD" clId="Web-{C3BEF315-050C-8CA6-697F-0350E912F537}" dt="2025-09-01T05:50:57.175" v="0"/>
        <pc:sldMasterMkLst>
          <pc:docMk/>
          <pc:sldMasterMk cId="1034520112" sldId="2147483660"/>
        </pc:sldMasterMkLst>
        <pc:sldLayoutChg chg="replId">
          <pc:chgData name="Piirainen Niina" userId="S::niina.j.piirainen@kainuu.fi::bb2a0450-75a4-4a71-805f-fec160b09722" providerId="AD" clId="Web-{C3BEF315-050C-8CA6-697F-0350E912F537}" dt="2025-09-01T05:50:57.175" v="0"/>
          <pc:sldLayoutMkLst>
            <pc:docMk/>
            <pc:sldMasterMk cId="1034520112" sldId="2147483660"/>
            <pc:sldLayoutMk cId="2822443542" sldId="2147483661"/>
          </pc:sldLayoutMkLst>
        </pc:sldLayoutChg>
        <pc:sldLayoutChg chg="replId">
          <pc:chgData name="Piirainen Niina" userId="S::niina.j.piirainen@kainuu.fi::bb2a0450-75a4-4a71-805f-fec160b09722" providerId="AD" clId="Web-{C3BEF315-050C-8CA6-697F-0350E912F537}" dt="2025-09-01T05:50:57.175" v="0"/>
          <pc:sldLayoutMkLst>
            <pc:docMk/>
            <pc:sldMasterMk cId="1034520112" sldId="2147483660"/>
            <pc:sldLayoutMk cId="191875738" sldId="2147483662"/>
          </pc:sldLayoutMkLst>
        </pc:sldLayoutChg>
        <pc:sldLayoutChg chg="replId">
          <pc:chgData name="Piirainen Niina" userId="S::niina.j.piirainen@kainuu.fi::bb2a0450-75a4-4a71-805f-fec160b09722" providerId="AD" clId="Web-{C3BEF315-050C-8CA6-697F-0350E912F537}" dt="2025-09-01T05:50:57.175" v="0"/>
          <pc:sldLayoutMkLst>
            <pc:docMk/>
            <pc:sldMasterMk cId="1034520112" sldId="2147483660"/>
            <pc:sldLayoutMk cId="625772058" sldId="2147483663"/>
          </pc:sldLayoutMkLst>
        </pc:sldLayoutChg>
        <pc:sldLayoutChg chg="replId">
          <pc:chgData name="Piirainen Niina" userId="S::niina.j.piirainen@kainuu.fi::bb2a0450-75a4-4a71-805f-fec160b09722" providerId="AD" clId="Web-{C3BEF315-050C-8CA6-697F-0350E912F537}" dt="2025-09-01T05:50:57.175" v="0"/>
          <pc:sldLayoutMkLst>
            <pc:docMk/>
            <pc:sldMasterMk cId="1034520112" sldId="2147483660"/>
            <pc:sldLayoutMk cId="1368371511" sldId="2147483664"/>
          </pc:sldLayoutMkLst>
        </pc:sldLayoutChg>
        <pc:sldLayoutChg chg="replId">
          <pc:chgData name="Piirainen Niina" userId="S::niina.j.piirainen@kainuu.fi::bb2a0450-75a4-4a71-805f-fec160b09722" providerId="AD" clId="Web-{C3BEF315-050C-8CA6-697F-0350E912F537}" dt="2025-09-01T05:50:57.175" v="0"/>
          <pc:sldLayoutMkLst>
            <pc:docMk/>
            <pc:sldMasterMk cId="1034520112" sldId="2147483660"/>
            <pc:sldLayoutMk cId="4234365057" sldId="2147483665"/>
          </pc:sldLayoutMkLst>
        </pc:sldLayoutChg>
        <pc:sldLayoutChg chg="replId">
          <pc:chgData name="Piirainen Niina" userId="S::niina.j.piirainen@kainuu.fi::bb2a0450-75a4-4a71-805f-fec160b09722" providerId="AD" clId="Web-{C3BEF315-050C-8CA6-697F-0350E912F537}" dt="2025-09-01T05:50:57.175" v="0"/>
          <pc:sldLayoutMkLst>
            <pc:docMk/>
            <pc:sldMasterMk cId="1034520112" sldId="2147483660"/>
            <pc:sldLayoutMk cId="323876409" sldId="2147483666"/>
          </pc:sldLayoutMkLst>
        </pc:sldLayoutChg>
        <pc:sldLayoutChg chg="replId">
          <pc:chgData name="Piirainen Niina" userId="S::niina.j.piirainen@kainuu.fi::bb2a0450-75a4-4a71-805f-fec160b09722" providerId="AD" clId="Web-{C3BEF315-050C-8CA6-697F-0350E912F537}" dt="2025-09-01T05:50:57.175" v="0"/>
          <pc:sldLayoutMkLst>
            <pc:docMk/>
            <pc:sldMasterMk cId="1034520112" sldId="2147483660"/>
            <pc:sldLayoutMk cId="1583615748" sldId="2147483667"/>
          </pc:sldLayoutMkLst>
        </pc:sldLayoutChg>
        <pc:sldLayoutChg chg="replId">
          <pc:chgData name="Piirainen Niina" userId="S::niina.j.piirainen@kainuu.fi::bb2a0450-75a4-4a71-805f-fec160b09722" providerId="AD" clId="Web-{C3BEF315-050C-8CA6-697F-0350E912F537}" dt="2025-09-01T05:50:57.175" v="0"/>
          <pc:sldLayoutMkLst>
            <pc:docMk/>
            <pc:sldMasterMk cId="1034520112" sldId="2147483660"/>
            <pc:sldLayoutMk cId="3827074677" sldId="2147483668"/>
          </pc:sldLayoutMkLst>
        </pc:sldLayoutChg>
        <pc:sldLayoutChg chg="replId">
          <pc:chgData name="Piirainen Niina" userId="S::niina.j.piirainen@kainuu.fi::bb2a0450-75a4-4a71-805f-fec160b09722" providerId="AD" clId="Web-{C3BEF315-050C-8CA6-697F-0350E912F537}" dt="2025-09-01T05:50:57.175" v="0"/>
          <pc:sldLayoutMkLst>
            <pc:docMk/>
            <pc:sldMasterMk cId="1034520112" sldId="2147483660"/>
            <pc:sldLayoutMk cId="3139981579" sldId="2147483669"/>
          </pc:sldLayoutMkLst>
        </pc:sldLayoutChg>
        <pc:sldLayoutChg chg="replId">
          <pc:chgData name="Piirainen Niina" userId="S::niina.j.piirainen@kainuu.fi::bb2a0450-75a4-4a71-805f-fec160b09722" providerId="AD" clId="Web-{C3BEF315-050C-8CA6-697F-0350E912F537}" dt="2025-09-01T05:50:57.175" v="0"/>
          <pc:sldLayoutMkLst>
            <pc:docMk/>
            <pc:sldMasterMk cId="1034520112" sldId="2147483660"/>
            <pc:sldLayoutMk cId="1012034331" sldId="2147483670"/>
          </pc:sldLayoutMkLst>
        </pc:sldLayoutChg>
        <pc:sldLayoutChg chg="replId">
          <pc:chgData name="Piirainen Niina" userId="S::niina.j.piirainen@kainuu.fi::bb2a0450-75a4-4a71-805f-fec160b09722" providerId="AD" clId="Web-{C3BEF315-050C-8CA6-697F-0350E912F537}" dt="2025-09-01T05:50:57.175" v="0"/>
          <pc:sldLayoutMkLst>
            <pc:docMk/>
            <pc:sldMasterMk cId="1034520112" sldId="2147483660"/>
            <pc:sldLayoutMk cId="3406455356" sldId="2147483671"/>
          </pc:sldLayoutMkLst>
        </pc:sldLayoutChg>
      </pc:sldMasterChg>
      <pc:sldMasterChg chg="add addSldLayout">
        <pc:chgData name="Piirainen Niina" userId="S::niina.j.piirainen@kainuu.fi::bb2a0450-75a4-4a71-805f-fec160b09722" providerId="AD" clId="Web-{C3BEF315-050C-8CA6-697F-0350E912F537}" dt="2025-09-01T05:50:57.253" v="1"/>
        <pc:sldMasterMkLst>
          <pc:docMk/>
          <pc:sldMasterMk cId="3227646187" sldId="2147483700"/>
        </pc:sldMasterMkLst>
        <pc:sldLayoutChg chg="add">
          <pc:chgData name="Piirainen Niina" userId="S::niina.j.piirainen@kainuu.fi::bb2a0450-75a4-4a71-805f-fec160b09722" providerId="AD" clId="Web-{C3BEF315-050C-8CA6-697F-0350E912F537}" dt="2025-09-01T05:50:57.253" v="1"/>
          <pc:sldLayoutMkLst>
            <pc:docMk/>
            <pc:sldMasterMk cId="3227646187" sldId="2147483700"/>
            <pc:sldLayoutMk cId="532314035" sldId="2147483689"/>
          </pc:sldLayoutMkLst>
        </pc:sldLayoutChg>
        <pc:sldLayoutChg chg="add">
          <pc:chgData name="Piirainen Niina" userId="S::niina.j.piirainen@kainuu.fi::bb2a0450-75a4-4a71-805f-fec160b09722" providerId="AD" clId="Web-{C3BEF315-050C-8CA6-697F-0350E912F537}" dt="2025-09-01T05:50:57.253" v="1"/>
          <pc:sldLayoutMkLst>
            <pc:docMk/>
            <pc:sldMasterMk cId="3227646187" sldId="2147483700"/>
            <pc:sldLayoutMk cId="1194543433" sldId="2147483690"/>
          </pc:sldLayoutMkLst>
        </pc:sldLayoutChg>
        <pc:sldLayoutChg chg="add">
          <pc:chgData name="Piirainen Niina" userId="S::niina.j.piirainen@kainuu.fi::bb2a0450-75a4-4a71-805f-fec160b09722" providerId="AD" clId="Web-{C3BEF315-050C-8CA6-697F-0350E912F537}" dt="2025-09-01T05:50:57.253" v="1"/>
          <pc:sldLayoutMkLst>
            <pc:docMk/>
            <pc:sldMasterMk cId="3227646187" sldId="2147483700"/>
            <pc:sldLayoutMk cId="1196528862" sldId="2147483691"/>
          </pc:sldLayoutMkLst>
        </pc:sldLayoutChg>
        <pc:sldLayoutChg chg="add">
          <pc:chgData name="Piirainen Niina" userId="S::niina.j.piirainen@kainuu.fi::bb2a0450-75a4-4a71-805f-fec160b09722" providerId="AD" clId="Web-{C3BEF315-050C-8CA6-697F-0350E912F537}" dt="2025-09-01T05:50:57.253" v="1"/>
          <pc:sldLayoutMkLst>
            <pc:docMk/>
            <pc:sldMasterMk cId="3227646187" sldId="2147483700"/>
            <pc:sldLayoutMk cId="2259238439" sldId="2147483692"/>
          </pc:sldLayoutMkLst>
        </pc:sldLayoutChg>
        <pc:sldLayoutChg chg="add">
          <pc:chgData name="Piirainen Niina" userId="S::niina.j.piirainen@kainuu.fi::bb2a0450-75a4-4a71-805f-fec160b09722" providerId="AD" clId="Web-{C3BEF315-050C-8CA6-697F-0350E912F537}" dt="2025-09-01T05:50:57.253" v="1"/>
          <pc:sldLayoutMkLst>
            <pc:docMk/>
            <pc:sldMasterMk cId="3227646187" sldId="2147483700"/>
            <pc:sldLayoutMk cId="1373858888" sldId="2147483693"/>
          </pc:sldLayoutMkLst>
        </pc:sldLayoutChg>
        <pc:sldLayoutChg chg="add">
          <pc:chgData name="Piirainen Niina" userId="S::niina.j.piirainen@kainuu.fi::bb2a0450-75a4-4a71-805f-fec160b09722" providerId="AD" clId="Web-{C3BEF315-050C-8CA6-697F-0350E912F537}" dt="2025-09-01T05:50:57.253" v="1"/>
          <pc:sldLayoutMkLst>
            <pc:docMk/>
            <pc:sldMasterMk cId="3227646187" sldId="2147483700"/>
            <pc:sldLayoutMk cId="2743072740" sldId="2147483694"/>
          </pc:sldLayoutMkLst>
        </pc:sldLayoutChg>
        <pc:sldLayoutChg chg="add">
          <pc:chgData name="Piirainen Niina" userId="S::niina.j.piirainen@kainuu.fi::bb2a0450-75a4-4a71-805f-fec160b09722" providerId="AD" clId="Web-{C3BEF315-050C-8CA6-697F-0350E912F537}" dt="2025-09-01T05:50:57.253" v="1"/>
          <pc:sldLayoutMkLst>
            <pc:docMk/>
            <pc:sldMasterMk cId="3227646187" sldId="2147483700"/>
            <pc:sldLayoutMk cId="2838042855" sldId="2147483695"/>
          </pc:sldLayoutMkLst>
        </pc:sldLayoutChg>
        <pc:sldLayoutChg chg="add">
          <pc:chgData name="Piirainen Niina" userId="S::niina.j.piirainen@kainuu.fi::bb2a0450-75a4-4a71-805f-fec160b09722" providerId="AD" clId="Web-{C3BEF315-050C-8CA6-697F-0350E912F537}" dt="2025-09-01T05:50:57.253" v="1"/>
          <pc:sldLayoutMkLst>
            <pc:docMk/>
            <pc:sldMasterMk cId="3227646187" sldId="2147483700"/>
            <pc:sldLayoutMk cId="3849221024" sldId="2147483696"/>
          </pc:sldLayoutMkLst>
        </pc:sldLayoutChg>
        <pc:sldLayoutChg chg="add">
          <pc:chgData name="Piirainen Niina" userId="S::niina.j.piirainen@kainuu.fi::bb2a0450-75a4-4a71-805f-fec160b09722" providerId="AD" clId="Web-{C3BEF315-050C-8CA6-697F-0350E912F537}" dt="2025-09-01T05:50:57.253" v="1"/>
          <pc:sldLayoutMkLst>
            <pc:docMk/>
            <pc:sldMasterMk cId="3227646187" sldId="2147483700"/>
            <pc:sldLayoutMk cId="3873397848" sldId="2147483697"/>
          </pc:sldLayoutMkLst>
        </pc:sldLayoutChg>
        <pc:sldLayoutChg chg="add">
          <pc:chgData name="Piirainen Niina" userId="S::niina.j.piirainen@kainuu.fi::bb2a0450-75a4-4a71-805f-fec160b09722" providerId="AD" clId="Web-{C3BEF315-050C-8CA6-697F-0350E912F537}" dt="2025-09-01T05:50:57.253" v="1"/>
          <pc:sldLayoutMkLst>
            <pc:docMk/>
            <pc:sldMasterMk cId="3227646187" sldId="2147483700"/>
            <pc:sldLayoutMk cId="1956308269" sldId="2147483698"/>
          </pc:sldLayoutMkLst>
        </pc:sldLayoutChg>
        <pc:sldLayoutChg chg="add">
          <pc:chgData name="Piirainen Niina" userId="S::niina.j.piirainen@kainuu.fi::bb2a0450-75a4-4a71-805f-fec160b09722" providerId="AD" clId="Web-{C3BEF315-050C-8CA6-697F-0350E912F537}" dt="2025-09-01T05:50:57.253" v="1"/>
          <pc:sldLayoutMkLst>
            <pc:docMk/>
            <pc:sldMasterMk cId="3227646187" sldId="2147483700"/>
            <pc:sldLayoutMk cId="2636335478" sldId="214748369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7584E0-7FD3-4FED-730B-B1E395BC92D3}"/>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1417EF5-9820-94B9-C594-88D0EA25C4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1356846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DE0FD9-1DB4-C6E2-E5C7-966F02F46A8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7278853-2679-F8A3-88FE-C662576FB09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788741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E79934-DF66-D079-C131-C744DA8C7D3F}"/>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C28BAD3-6BFF-57BC-6788-5111AD38D2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965894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DCB2EF-4A2C-1127-F09F-B4F203DB9C3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47AAC90-526E-079B-30D2-AED140B98111}"/>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D8E7F64-4B9B-B0E4-47ED-A6725590429A}"/>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703950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04816D-DB9C-5567-85C1-E7DF9EF6D24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313E85BE-A93A-18C6-1B86-2311CA2D9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70C55EA-191F-C544-FD9C-0EB903CACC5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FB5B3020-FB08-D93F-6FD7-CA10DF4737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B6A7DC6-FAB6-9B48-8E1F-66C4AC7FC611}"/>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256527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04BD65-2620-8F53-B801-A5FDA9F98665}"/>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854142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948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BCF212-80D9-3A9E-0209-90F0DDDC00B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E0C4EBC-E56A-9B15-D943-2D02160A13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D319B34-0498-74A3-F776-61CBA6748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82048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BE67F9-A5C6-4015-9E8A-229F0E7CBFD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50D5438-1D0C-8CB3-CCDC-776D3D10BF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C2A01D85-6C5B-FFD9-05E8-3FE01D908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3441393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C6162F-4CB5-9285-9DFB-E8846DE40EAF}"/>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Pystysuoran tekstin paikkamerkki 2">
            <a:extLst>
              <a:ext uri="{FF2B5EF4-FFF2-40B4-BE49-F238E27FC236}">
                <a16:creationId xmlns:a16="http://schemas.microsoft.com/office/drawing/2014/main" id="{7F224003-24A4-EABD-B92F-B0077A91223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943502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71A1E22-4E35-9249-CF05-41E62532A80B}"/>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9DB8E6D-1113-F880-2059-8135B58E84F4}"/>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390746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042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49221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73397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8/31/2025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6308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8/31/2025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36335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73858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3231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8/31/2025</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94543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8/31/2025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96528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59238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43072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31.8.2025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31.8.2025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31.8.2025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31.8.2025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31.8.2025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31.8.2025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2ABAE3-D89C-4001-9AEC-5083F82B749C}" type="datetimeFigureOut">
              <a:rPr lang="fi-FI" smtClean="0"/>
              <a:t>31.8.2025</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5CA4E42-A264-F8E4-018B-93E094BFD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68114BE-5D75-2A54-70BA-F78EFEB5C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0" name="Kuva 9" descr="Kuva, joka sisältää kohteen teksti, kuvakaappaus, Fontti, Grafiikka">
            <a:extLst>
              <a:ext uri="{FF2B5EF4-FFF2-40B4-BE49-F238E27FC236}">
                <a16:creationId xmlns:a16="http://schemas.microsoft.com/office/drawing/2014/main" id="{B8CFC411-F031-9FDD-162E-313A6671693D}"/>
              </a:ext>
            </a:extLst>
          </p:cNvPr>
          <p:cNvPicPr>
            <a:picLocks noGrp="1" noRot="1" noChangeAspect="1" noMove="1" noResize="1" noEditPoints="1" noAdjustHandles="1" noChangeArrowheads="1" noChangeShapeType="1" noCrop="1"/>
          </p:cNvPicPr>
          <p:nvPr userDrawn="1"/>
        </p:nvPicPr>
        <p:blipFill>
          <a:blip r:embed="rId14">
            <a:extLst>
              <a:ext uri="{28A0092B-C50C-407E-A947-70E740481C1C}">
                <a14:useLocalDpi xmlns:a14="http://schemas.microsoft.com/office/drawing/2010/main" val="0"/>
              </a:ext>
            </a:extLst>
          </a:blip>
          <a:stretch>
            <a:fillRect/>
          </a:stretch>
        </p:blipFill>
        <p:spPr>
          <a:xfrm>
            <a:off x="8678416" y="6167536"/>
            <a:ext cx="3520074" cy="674362"/>
          </a:xfrm>
          <a:prstGeom prst="rect">
            <a:avLst/>
          </a:prstGeom>
        </p:spPr>
      </p:pic>
      <p:pic>
        <p:nvPicPr>
          <p:cNvPr id="16" name="Kuva 15">
            <a:extLst>
              <a:ext uri="{FF2B5EF4-FFF2-40B4-BE49-F238E27FC236}">
                <a16:creationId xmlns:a16="http://schemas.microsoft.com/office/drawing/2014/main" id="{A5D65767-3DE3-4DAF-1CD4-D00EA8DA39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15">
            <a:extLst>
              <a:ext uri="{28A0092B-C50C-407E-A947-70E740481C1C}">
                <a14:useLocalDpi xmlns:a14="http://schemas.microsoft.com/office/drawing/2010/main" val="0"/>
              </a:ext>
            </a:extLst>
          </a:blip>
          <a:stretch>
            <a:fillRect/>
          </a:stretch>
        </p:blipFill>
        <p:spPr>
          <a:xfrm>
            <a:off x="-42201" y="5991589"/>
            <a:ext cx="3319526" cy="1325563"/>
          </a:xfrm>
          <a:prstGeom prst="rect">
            <a:avLst/>
          </a:prstGeom>
        </p:spPr>
      </p:pic>
    </p:spTree>
    <p:extLst>
      <p:ext uri="{BB962C8B-B14F-4D97-AF65-F5344CB8AC3E}">
        <p14:creationId xmlns:p14="http://schemas.microsoft.com/office/powerpoint/2010/main" val="3383462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22764618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693" r:id="rId6"/>
    <p:sldLayoutId id="2147483689" r:id="rId7"/>
    <p:sldLayoutId id="2147483690" r:id="rId8"/>
    <p:sldLayoutId id="2147483691" r:id="rId9"/>
    <p:sldLayoutId id="2147483692"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erveyskirjasto.fi/dlk01323" TargetMode="External"/><Relationship Id="rId2" Type="http://schemas.openxmlformats.org/officeDocument/2006/relationships/hyperlink" Target="https://mieli.fi/wp-content/uploads/2022/04/Ohjevihko-ohjaajalle.pdf"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A125C4-5267-1C3C-890C-D03A9BDD4D31}"/>
              </a:ext>
            </a:extLst>
          </p:cNvPr>
          <p:cNvSpPr>
            <a:spLocks noGrp="1"/>
          </p:cNvSpPr>
          <p:nvPr>
            <p:ph type="ctrTitle"/>
          </p:nvPr>
        </p:nvSpPr>
        <p:spPr>
          <a:xfrm>
            <a:off x="1234633" y="2057984"/>
            <a:ext cx="9144000" cy="1960880"/>
          </a:xfrm>
        </p:spPr>
        <p:txBody>
          <a:bodyPr>
            <a:normAutofit fontScale="90000"/>
          </a:bodyPr>
          <a:lstStyle/>
          <a:p>
            <a:br>
              <a:rPr lang="fi-FI" sz="4400" b="1">
                <a:latin typeface="Calibri"/>
                <a:ea typeface="Calibri Light"/>
                <a:cs typeface="Calibri Light"/>
              </a:rPr>
            </a:br>
            <a:r>
              <a:rPr lang="fi-FI" sz="5400">
                <a:latin typeface="Calibri"/>
                <a:ea typeface="Calibri Light"/>
                <a:cs typeface="Calibri Light"/>
              </a:rPr>
              <a:t>Mielitunti</a:t>
            </a:r>
            <a:br>
              <a:rPr lang="fi-FI" sz="5400">
                <a:latin typeface="Calibri"/>
                <a:ea typeface="Calibri Light"/>
                <a:cs typeface="Calibri Light"/>
              </a:rPr>
            </a:br>
            <a:r>
              <a:rPr lang="fi-FI" sz="5400">
                <a:latin typeface="Calibri"/>
                <a:ea typeface="Calibri Light"/>
                <a:cs typeface="Calibri Light"/>
              </a:rPr>
              <a:t>omat vahvuudet</a:t>
            </a:r>
            <a:endParaRPr lang="fi-FI" sz="4400">
              <a:latin typeface="Avenir Next LT Pro"/>
              <a:ea typeface="Calibri Light"/>
              <a:cs typeface="Calibri Light"/>
            </a:endParaRPr>
          </a:p>
          <a:p>
            <a:endParaRPr lang="fi-FI" b="1">
              <a:ea typeface="Calibri Light"/>
              <a:cs typeface="Calibri Light"/>
            </a:endParaRPr>
          </a:p>
        </p:txBody>
      </p:sp>
      <p:sp>
        <p:nvSpPr>
          <p:cNvPr id="3" name="Alaotsikko 2">
            <a:extLst>
              <a:ext uri="{FF2B5EF4-FFF2-40B4-BE49-F238E27FC236}">
                <a16:creationId xmlns:a16="http://schemas.microsoft.com/office/drawing/2014/main" id="{7A4C997D-0414-C9A9-08B8-E63DD71C2D95}"/>
              </a:ext>
            </a:extLst>
          </p:cNvPr>
          <p:cNvSpPr>
            <a:spLocks noGrp="1"/>
          </p:cNvSpPr>
          <p:nvPr>
            <p:ph type="subTitle" idx="1"/>
          </p:nvPr>
        </p:nvSpPr>
        <p:spPr>
          <a:xfrm>
            <a:off x="1524000" y="3427867"/>
            <a:ext cx="9144000" cy="1655762"/>
          </a:xfrm>
        </p:spPr>
        <p:txBody>
          <a:bodyPr vert="horz" lIns="91440" tIns="45720" rIns="91440" bIns="45720" rtlCol="0" anchor="t">
            <a:noAutofit/>
          </a:bodyPr>
          <a:lstStyle/>
          <a:p>
            <a:r>
              <a:rPr lang="fi-FI">
                <a:ea typeface="Calibri"/>
                <a:cs typeface="Calibri"/>
              </a:rPr>
              <a:t>Tiedän mitä luonteenvahvuuksilla tarkoitetaan ja millainen merkitys niillä on myönteiselle itsetuntemukselle. Tunnistan omia vahvuuksiani.</a:t>
            </a:r>
            <a:endParaRPr lang="fi-FI"/>
          </a:p>
        </p:txBody>
      </p:sp>
    </p:spTree>
    <p:extLst>
      <p:ext uri="{BB962C8B-B14F-4D97-AF65-F5344CB8AC3E}">
        <p14:creationId xmlns:p14="http://schemas.microsoft.com/office/powerpoint/2010/main" val="4235478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7F4CBAE8-0D21-A21A-33FB-08465FD91E56}"/>
              </a:ext>
            </a:extLst>
          </p:cNvPr>
          <p:cNvPicPr>
            <a:picLocks noGrp="1" noChangeAspect="1"/>
          </p:cNvPicPr>
          <p:nvPr>
            <p:ph idx="1"/>
          </p:nvPr>
        </p:nvPicPr>
        <p:blipFill>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CA5F6A5-2EDF-1276-3A39-2E60DB301240}"/>
              </a:ext>
            </a:extLst>
          </p:cNvPr>
          <p:cNvSpPr txBox="1"/>
          <p:nvPr/>
        </p:nvSpPr>
        <p:spPr>
          <a:xfrm>
            <a:off x="4395935" y="5949753"/>
            <a:ext cx="339634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Trogen 2020, Avola &amp; Pentikäinen 2019</a:t>
            </a:r>
            <a:endParaRPr lang="en-US"/>
          </a:p>
        </p:txBody>
      </p:sp>
    </p:spTree>
    <p:extLst>
      <p:ext uri="{BB962C8B-B14F-4D97-AF65-F5344CB8AC3E}">
        <p14:creationId xmlns:p14="http://schemas.microsoft.com/office/powerpoint/2010/main" val="1222656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0239D72E-C77D-FCE0-BDAC-C9593A51B183}"/>
              </a:ext>
            </a:extLst>
          </p:cNvPr>
          <p:cNvPicPr>
            <a:picLocks noGrp="1" noChangeAspect="1"/>
          </p:cNvPicPr>
          <p:nvPr>
            <p:ph idx="1"/>
          </p:nvPr>
        </p:nvPicPr>
        <p:blipFill>
          <a:blip r:embed="rId2"/>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1820A2AA-C1D5-1A57-EA96-29D138D97E2C}"/>
              </a:ext>
            </a:extLst>
          </p:cNvPr>
          <p:cNvSpPr txBox="1"/>
          <p:nvPr/>
        </p:nvSpPr>
        <p:spPr>
          <a:xfrm>
            <a:off x="3853542" y="6172200"/>
            <a:ext cx="48006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MIELI Ry, </a:t>
            </a:r>
            <a:r>
              <a:rPr lang="en-US" sz="1400" err="1">
                <a:ea typeface="Calibri"/>
                <a:cs typeface="Calibri"/>
              </a:rPr>
              <a:t>Hyvän</a:t>
            </a:r>
            <a:r>
              <a:rPr lang="en-US" sz="1400">
                <a:ea typeface="Calibri"/>
                <a:cs typeface="Calibri"/>
              </a:rPr>
              <a:t> </a:t>
            </a:r>
            <a:r>
              <a:rPr lang="en-US" sz="1400" err="1">
                <a:ea typeface="Calibri"/>
                <a:cs typeface="Calibri"/>
              </a:rPr>
              <a:t>mielen</a:t>
            </a:r>
            <a:r>
              <a:rPr lang="en-US" sz="1400">
                <a:ea typeface="Calibri"/>
                <a:cs typeface="Calibri"/>
              </a:rPr>
              <a:t> </a:t>
            </a:r>
            <a:r>
              <a:rPr lang="en-US" sz="1400" err="1">
                <a:ea typeface="Calibri"/>
                <a:cs typeface="Calibri"/>
              </a:rPr>
              <a:t>koulu</a:t>
            </a:r>
            <a:r>
              <a:rPr lang="en-US" sz="1400">
                <a:ea typeface="Calibri"/>
                <a:cs typeface="Calibri"/>
              </a:rPr>
              <a:t>, 2019</a:t>
            </a:r>
          </a:p>
        </p:txBody>
      </p:sp>
    </p:spTree>
    <p:extLst>
      <p:ext uri="{BB962C8B-B14F-4D97-AF65-F5344CB8AC3E}">
        <p14:creationId xmlns:p14="http://schemas.microsoft.com/office/powerpoint/2010/main" val="3887969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706681A6-6861-B145-B310-D935656975B3}"/>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639168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isällön paikkamerkki 4" descr="Kuva, joka sisältää kohteen teksti, ruokalista, kuvakaappaus, Fontti&#10;&#10;Kuvaus luotu automaattisesti">
            <a:extLst>
              <a:ext uri="{FF2B5EF4-FFF2-40B4-BE49-F238E27FC236}">
                <a16:creationId xmlns:a16="http://schemas.microsoft.com/office/drawing/2014/main" id="{3FCBAABB-9D69-15E0-B6FA-1704F22EB64D}"/>
              </a:ext>
            </a:extLst>
          </p:cNvPr>
          <p:cNvPicPr>
            <a:picLocks noGrp="1" noChangeAspect="1"/>
          </p:cNvPicPr>
          <p:nvPr>
            <p:ph idx="1"/>
          </p:nvPr>
        </p:nvPicPr>
        <p:blipFill>
          <a:blip r:embed="rId2"/>
          <a:stretch>
            <a:fillRect/>
          </a:stretch>
        </p:blipFill>
        <p:spPr>
          <a:xfrm>
            <a:off x="1478447" y="-368"/>
            <a:ext cx="9378669" cy="6236672"/>
          </a:xfrm>
          <a:prstGeom prst="rect">
            <a:avLst/>
          </a:prstGeom>
        </p:spPr>
      </p:pic>
    </p:spTree>
    <p:extLst>
      <p:ext uri="{BB962C8B-B14F-4D97-AF65-F5344CB8AC3E}">
        <p14:creationId xmlns:p14="http://schemas.microsoft.com/office/powerpoint/2010/main" val="2564768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257A9E-962B-8923-64BD-4F3725EA700A}"/>
              </a:ext>
            </a:extLst>
          </p:cNvPr>
          <p:cNvSpPr>
            <a:spLocks noGrp="1"/>
          </p:cNvSpPr>
          <p:nvPr>
            <p:ph type="title"/>
          </p:nvPr>
        </p:nvSpPr>
        <p:spPr/>
        <p:txBody>
          <a:bodyPr/>
          <a:lstStyle/>
          <a:p>
            <a:r>
              <a:rPr lang="fi-FI">
                <a:latin typeface="TW Cen MT"/>
              </a:rPr>
              <a:t>Bonus harjoite: Itsetunnon käsi </a:t>
            </a:r>
            <a:r>
              <a:rPr lang="fi-FI" sz="1800">
                <a:latin typeface="TW Cen MT"/>
              </a:rPr>
              <a:t> </a:t>
            </a:r>
            <a:endParaRPr lang="fi-FI"/>
          </a:p>
        </p:txBody>
      </p:sp>
      <p:sp>
        <p:nvSpPr>
          <p:cNvPr id="3" name="Sisällön paikkamerkki 2">
            <a:extLst>
              <a:ext uri="{FF2B5EF4-FFF2-40B4-BE49-F238E27FC236}">
                <a16:creationId xmlns:a16="http://schemas.microsoft.com/office/drawing/2014/main" id="{DF219C75-BC50-2901-FA69-88A338B5CBE6}"/>
              </a:ext>
            </a:extLst>
          </p:cNvPr>
          <p:cNvSpPr>
            <a:spLocks noGrp="1"/>
          </p:cNvSpPr>
          <p:nvPr>
            <p:ph idx="1"/>
          </p:nvPr>
        </p:nvSpPr>
        <p:spPr/>
        <p:txBody>
          <a:bodyPr vert="horz" lIns="91440" tIns="45720" rIns="91440" bIns="45720" rtlCol="0" anchor="t">
            <a:normAutofit/>
          </a:bodyPr>
          <a:lstStyle/>
          <a:p>
            <a:r>
              <a:rPr lang="fi-FI" sz="1600">
                <a:solidFill>
                  <a:srgbClr val="212121"/>
                </a:solidFill>
                <a:latin typeface="Avenir Next LT Pro"/>
              </a:rPr>
              <a:t>Jokainen piirtää paperille oman käden (omaa kättä mallina pitäen). Jokaiseen sormeen kirjoitetaan yksi piirre itsestä. </a:t>
            </a:r>
            <a:endParaRPr lang="fi-FI" sz="1600">
              <a:latin typeface="Avenir Next LT Pro"/>
            </a:endParaRPr>
          </a:p>
          <a:p>
            <a:r>
              <a:rPr lang="fi-FI" sz="1600">
                <a:solidFill>
                  <a:srgbClr val="212121"/>
                </a:solidFill>
                <a:latin typeface="Avenir Next LT Pro"/>
              </a:rPr>
              <a:t>Peukalo: missä olen hyvä</a:t>
            </a:r>
            <a:endParaRPr lang="fi-FI" sz="1600">
              <a:latin typeface="Avenir Next LT Pro"/>
            </a:endParaRPr>
          </a:p>
          <a:p>
            <a:r>
              <a:rPr lang="fi-FI" sz="1600">
                <a:solidFill>
                  <a:srgbClr val="212121"/>
                </a:solidFill>
                <a:latin typeface="Avenir Next LT Pro"/>
              </a:rPr>
              <a:t>Etusormi: mitä haluaisin tehdä isona</a:t>
            </a:r>
            <a:endParaRPr lang="fi-FI" sz="1600">
              <a:latin typeface="Avenir Next LT Pro"/>
            </a:endParaRPr>
          </a:p>
          <a:p>
            <a:r>
              <a:rPr lang="fi-FI" sz="1600">
                <a:solidFill>
                  <a:srgbClr val="212121"/>
                </a:solidFill>
                <a:latin typeface="Avenir Next LT Pro"/>
              </a:rPr>
              <a:t>keskisormi: mikä on minun heikkouteni</a:t>
            </a:r>
            <a:endParaRPr lang="fi-FI" sz="1600">
              <a:latin typeface="Avenir Next LT Pro"/>
            </a:endParaRPr>
          </a:p>
          <a:p>
            <a:r>
              <a:rPr lang="fi-FI" sz="1600">
                <a:solidFill>
                  <a:srgbClr val="212121"/>
                </a:solidFill>
                <a:latin typeface="Avenir Next LT Pro"/>
              </a:rPr>
              <a:t>nimetön: mistä haaveilen</a:t>
            </a:r>
            <a:endParaRPr lang="fi-FI" sz="1600">
              <a:latin typeface="Avenir Next LT Pro"/>
            </a:endParaRPr>
          </a:p>
          <a:p>
            <a:r>
              <a:rPr lang="fi-FI" sz="1600">
                <a:solidFill>
                  <a:srgbClr val="212121"/>
                </a:solidFill>
                <a:latin typeface="Avenir Next LT Pro"/>
              </a:rPr>
              <a:t>pikkurilli: mitä pelkään</a:t>
            </a:r>
            <a:endParaRPr lang="fi-FI" sz="1600">
              <a:latin typeface="Avenir Next LT Pro"/>
            </a:endParaRPr>
          </a:p>
          <a:p>
            <a:endParaRPr lang="fi-FI" sz="1600">
              <a:latin typeface="Avenir Next LT Pro"/>
            </a:endParaRPr>
          </a:p>
          <a:p>
            <a:pPr marL="0" indent="0">
              <a:buNone/>
            </a:pPr>
            <a:r>
              <a:rPr lang="fi-FI" sz="1600">
                <a:solidFill>
                  <a:srgbClr val="212121"/>
                </a:solidFill>
                <a:latin typeface="Avenir Next LT Pro"/>
              </a:rPr>
              <a:t>Tämän jälkeen voidaan käydä läpi mitä kenenkin kädessä lukee. Opettaja voi myös muistuttaa että peilikuvasta katsoo aina vain ulkokuori. Oma käsi voi muistuttaa meitä, että meissä on paljon muutakin. Meissä on vahvuuksia ja heikkouksia, unelmia ja haaveita. </a:t>
            </a:r>
            <a:endParaRPr lang="fi-FI" sz="1600">
              <a:latin typeface="Avenir Next LT Pro"/>
            </a:endParaRPr>
          </a:p>
          <a:p>
            <a:endParaRPr lang="fi-FI">
              <a:ea typeface="Calibri"/>
              <a:cs typeface="Calibri"/>
            </a:endParaRPr>
          </a:p>
        </p:txBody>
      </p:sp>
    </p:spTree>
    <p:extLst>
      <p:ext uri="{BB962C8B-B14F-4D97-AF65-F5344CB8AC3E}">
        <p14:creationId xmlns:p14="http://schemas.microsoft.com/office/powerpoint/2010/main" val="740608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B0A5025-8897-315A-E6BB-9F704AD317EB}"/>
              </a:ext>
            </a:extLst>
          </p:cNvPr>
          <p:cNvSpPr>
            <a:spLocks noGrp="1"/>
          </p:cNvSpPr>
          <p:nvPr>
            <p:ph type="ctrTitle"/>
          </p:nvPr>
        </p:nvSpPr>
        <p:spPr/>
        <p:txBody>
          <a:bodyPr/>
          <a:lstStyle/>
          <a:p>
            <a:r>
              <a:rPr lang="fi-FI"/>
              <a:t>Kiitos! </a:t>
            </a:r>
            <a:r>
              <a:rPr lang="fi-FI">
                <a:sym typeface="Wingdings" panose="05000000000000000000" pitchFamily="2" charset="2"/>
              </a:rPr>
              <a:t></a:t>
            </a:r>
            <a:endParaRPr lang="fi-FI"/>
          </a:p>
        </p:txBody>
      </p:sp>
    </p:spTree>
    <p:extLst>
      <p:ext uri="{BB962C8B-B14F-4D97-AF65-F5344CB8AC3E}">
        <p14:creationId xmlns:p14="http://schemas.microsoft.com/office/powerpoint/2010/main" val="1416729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27C71-0F56-2030-215F-97BE57DCA0F5}"/>
              </a:ext>
            </a:extLst>
          </p:cNvPr>
          <p:cNvSpPr>
            <a:spLocks noGrp="1"/>
          </p:cNvSpPr>
          <p:nvPr>
            <p:ph type="title"/>
          </p:nvPr>
        </p:nvSpPr>
        <p:spPr/>
        <p:txBody>
          <a:bodyPr/>
          <a:lstStyle/>
          <a:p>
            <a:r>
              <a:rPr lang="en-US" err="1">
                <a:ea typeface="Calibri Light"/>
                <a:cs typeface="Calibri Light"/>
              </a:rPr>
              <a:t>Lähteet</a:t>
            </a:r>
            <a:r>
              <a:rPr lang="en-US">
                <a:ea typeface="Calibri Light"/>
                <a:cs typeface="Calibri Light"/>
              </a:rPr>
              <a:t>:</a:t>
            </a:r>
            <a:endParaRPr lang="en-US"/>
          </a:p>
        </p:txBody>
      </p:sp>
      <p:sp>
        <p:nvSpPr>
          <p:cNvPr id="3" name="Content Placeholder 2">
            <a:extLst>
              <a:ext uri="{FF2B5EF4-FFF2-40B4-BE49-F238E27FC236}">
                <a16:creationId xmlns:a16="http://schemas.microsoft.com/office/drawing/2014/main" id="{363011DD-D374-2293-AB13-AD73CA2AF3CD}"/>
              </a:ext>
            </a:extLst>
          </p:cNvPr>
          <p:cNvSpPr>
            <a:spLocks noGrp="1"/>
          </p:cNvSpPr>
          <p:nvPr>
            <p:ph idx="1"/>
          </p:nvPr>
        </p:nvSpPr>
        <p:spPr/>
        <p:txBody>
          <a:bodyPr vert="horz" lIns="91440" tIns="45720" rIns="91440" bIns="45720" rtlCol="0" anchor="t">
            <a:normAutofit/>
          </a:bodyPr>
          <a:lstStyle/>
          <a:p>
            <a:r>
              <a:rPr lang="en-US" sz="2400">
                <a:ea typeface="+mn-lt"/>
                <a:cs typeface="+mn-lt"/>
              </a:rPr>
              <a:t> MIELI </a:t>
            </a:r>
            <a:r>
              <a:rPr lang="en-US" sz="2400" err="1">
                <a:ea typeface="+mn-lt"/>
                <a:cs typeface="+mn-lt"/>
              </a:rPr>
              <a:t>Suomen</a:t>
            </a:r>
            <a:r>
              <a:rPr lang="en-US" sz="2400">
                <a:ea typeface="+mn-lt"/>
                <a:cs typeface="+mn-lt"/>
              </a:rPr>
              <a:t> </a:t>
            </a:r>
            <a:r>
              <a:rPr lang="en-US" sz="2400" err="1">
                <a:ea typeface="+mn-lt"/>
                <a:cs typeface="+mn-lt"/>
              </a:rPr>
              <a:t>mielenterveysseura</a:t>
            </a:r>
            <a:r>
              <a:rPr lang="en-US" sz="2400">
                <a:ea typeface="+mn-lt"/>
                <a:cs typeface="+mn-lt"/>
              </a:rPr>
              <a:t> ry. </a:t>
            </a:r>
            <a:r>
              <a:rPr lang="en-US" sz="2400" err="1">
                <a:ea typeface="+mn-lt"/>
                <a:cs typeface="+mn-lt"/>
              </a:rPr>
              <a:t>Vahvuuspakka</a:t>
            </a:r>
            <a:r>
              <a:rPr lang="en-US" sz="2400">
                <a:ea typeface="+mn-lt"/>
                <a:cs typeface="+mn-lt"/>
              </a:rPr>
              <a:t>. </a:t>
            </a:r>
            <a:r>
              <a:rPr lang="en-US" sz="2400" err="1">
                <a:ea typeface="+mn-lt"/>
                <a:cs typeface="+mn-lt"/>
              </a:rPr>
              <a:t>Tietoa</a:t>
            </a:r>
            <a:r>
              <a:rPr lang="en-US" sz="2400">
                <a:ea typeface="+mn-lt"/>
                <a:cs typeface="+mn-lt"/>
              </a:rPr>
              <a:t> </a:t>
            </a:r>
            <a:r>
              <a:rPr lang="en-US" sz="2400" err="1">
                <a:ea typeface="+mn-lt"/>
                <a:cs typeface="+mn-lt"/>
              </a:rPr>
              <a:t>luonteenvahvuuksista</a:t>
            </a:r>
            <a:r>
              <a:rPr lang="en-US" sz="2400">
                <a:ea typeface="+mn-lt"/>
                <a:cs typeface="+mn-lt"/>
              </a:rPr>
              <a:t> ja </a:t>
            </a:r>
            <a:r>
              <a:rPr lang="en-US" sz="2400" err="1">
                <a:ea typeface="+mn-lt"/>
                <a:cs typeface="+mn-lt"/>
              </a:rPr>
              <a:t>ideoita</a:t>
            </a:r>
            <a:r>
              <a:rPr lang="en-US" sz="2400">
                <a:ea typeface="+mn-lt"/>
                <a:cs typeface="+mn-lt"/>
              </a:rPr>
              <a:t> </a:t>
            </a:r>
            <a:r>
              <a:rPr lang="en-US" sz="2400" err="1">
                <a:ea typeface="+mn-lt"/>
                <a:cs typeface="+mn-lt"/>
              </a:rPr>
              <a:t>luonteenvahvuustyöskentelyn</a:t>
            </a:r>
            <a:r>
              <a:rPr lang="en-US" sz="2400">
                <a:ea typeface="+mn-lt"/>
                <a:cs typeface="+mn-lt"/>
              </a:rPr>
              <a:t> </a:t>
            </a:r>
            <a:r>
              <a:rPr lang="en-US" sz="2400" err="1">
                <a:ea typeface="+mn-lt"/>
                <a:cs typeface="+mn-lt"/>
              </a:rPr>
              <a:t>toteuttamiseksi</a:t>
            </a:r>
            <a:r>
              <a:rPr lang="en-US" sz="2400">
                <a:ea typeface="+mn-lt"/>
                <a:cs typeface="+mn-lt"/>
              </a:rPr>
              <a:t> </a:t>
            </a:r>
            <a:r>
              <a:rPr lang="en-US" sz="2400" err="1">
                <a:ea typeface="+mn-lt"/>
                <a:cs typeface="+mn-lt"/>
              </a:rPr>
              <a:t>yksilö</a:t>
            </a:r>
            <a:r>
              <a:rPr lang="en-US" sz="2400">
                <a:ea typeface="+mn-lt"/>
                <a:cs typeface="+mn-lt"/>
              </a:rPr>
              <a:t>- ja </a:t>
            </a:r>
            <a:r>
              <a:rPr lang="en-US" sz="2400" err="1">
                <a:ea typeface="+mn-lt"/>
                <a:cs typeface="+mn-lt"/>
              </a:rPr>
              <a:t>ryhmätoiminnassa</a:t>
            </a:r>
            <a:r>
              <a:rPr lang="en-US" sz="2400">
                <a:ea typeface="+mn-lt"/>
                <a:cs typeface="+mn-lt"/>
              </a:rPr>
              <a:t>. </a:t>
            </a:r>
            <a:r>
              <a:rPr lang="en-US" sz="2400" err="1">
                <a:ea typeface="+mn-lt"/>
                <a:cs typeface="+mn-lt"/>
              </a:rPr>
              <a:t>Linkki</a:t>
            </a:r>
            <a:r>
              <a:rPr lang="en-US" sz="2400">
                <a:ea typeface="+mn-lt"/>
                <a:cs typeface="+mn-lt"/>
              </a:rPr>
              <a:t>: </a:t>
            </a:r>
            <a:r>
              <a:rPr lang="en-US" sz="2400">
                <a:ea typeface="+mn-lt"/>
                <a:cs typeface="+mn-lt"/>
                <a:hlinkClick r:id="rId2"/>
              </a:rPr>
              <a:t>Ohjevihko-ohjaajalle.pdf</a:t>
            </a:r>
            <a:endParaRPr lang="en-US" sz="2400">
              <a:ea typeface="Calibri"/>
              <a:cs typeface="Calibri"/>
            </a:endParaRPr>
          </a:p>
          <a:p>
            <a:r>
              <a:rPr lang="en-US" sz="2400" err="1">
                <a:ea typeface="Calibri"/>
                <a:cs typeface="Calibri"/>
              </a:rPr>
              <a:t>Terveyskirjasto</a:t>
            </a:r>
            <a:r>
              <a:rPr lang="en-US" sz="2400">
                <a:ea typeface="Calibri"/>
                <a:cs typeface="Calibri"/>
              </a:rPr>
              <a:t>, </a:t>
            </a:r>
            <a:r>
              <a:rPr lang="en-US" sz="2400" err="1">
                <a:ea typeface="+mn-lt"/>
                <a:cs typeface="+mn-lt"/>
              </a:rPr>
              <a:t>Duodecim</a:t>
            </a:r>
            <a:r>
              <a:rPr lang="en-US" sz="2400">
                <a:ea typeface="+mn-lt"/>
                <a:cs typeface="+mn-lt"/>
              </a:rPr>
              <a:t>, 2023. </a:t>
            </a:r>
            <a:r>
              <a:rPr lang="en-US" sz="2400" err="1">
                <a:ea typeface="+mn-lt"/>
                <a:cs typeface="+mn-lt"/>
              </a:rPr>
              <a:t>Linkki</a:t>
            </a:r>
            <a:r>
              <a:rPr lang="en-US" sz="2400">
                <a:ea typeface="+mn-lt"/>
                <a:cs typeface="+mn-lt"/>
              </a:rPr>
              <a:t>: </a:t>
            </a:r>
            <a:r>
              <a:rPr lang="en-US" sz="2400">
                <a:ea typeface="+mn-lt"/>
                <a:cs typeface="+mn-lt"/>
                <a:hlinkClick r:id="rId3"/>
              </a:rPr>
              <a:t>Luonteenvahvuudet - Terveyskirjasto</a:t>
            </a:r>
            <a:endParaRPr lang="en-US" sz="2400">
              <a:ea typeface="Calibri"/>
              <a:cs typeface="Calibri"/>
            </a:endParaRPr>
          </a:p>
          <a:p>
            <a:r>
              <a:rPr lang="en-US" sz="2400">
                <a:ea typeface="Calibri"/>
                <a:cs typeface="Calibri"/>
              </a:rPr>
              <a:t>MIELI </a:t>
            </a:r>
            <a:r>
              <a:rPr lang="en-US" sz="2400" err="1">
                <a:ea typeface="Calibri"/>
                <a:cs typeface="Calibri"/>
              </a:rPr>
              <a:t>Suomen</a:t>
            </a:r>
            <a:r>
              <a:rPr lang="en-US" sz="2400">
                <a:ea typeface="Calibri"/>
                <a:cs typeface="Calibri"/>
              </a:rPr>
              <a:t> </a:t>
            </a:r>
            <a:r>
              <a:rPr lang="en-US" sz="2400" err="1">
                <a:ea typeface="Calibri"/>
                <a:cs typeface="Calibri"/>
              </a:rPr>
              <a:t>mielenterveysseura</a:t>
            </a:r>
            <a:r>
              <a:rPr lang="en-US" sz="2400">
                <a:ea typeface="Calibri"/>
                <a:cs typeface="Calibri"/>
              </a:rPr>
              <a:t> </a:t>
            </a:r>
            <a:r>
              <a:rPr lang="en-US" sz="2400" err="1">
                <a:ea typeface="Calibri"/>
                <a:cs typeface="Calibri"/>
              </a:rPr>
              <a:t>ry</a:t>
            </a:r>
            <a:r>
              <a:rPr lang="en-US" sz="2400">
                <a:ea typeface="Calibri"/>
                <a:cs typeface="Calibri"/>
              </a:rPr>
              <a:t>, 2019. </a:t>
            </a:r>
            <a:r>
              <a:rPr lang="en-US" sz="2400" err="1">
                <a:ea typeface="Calibri"/>
                <a:cs typeface="Calibri"/>
              </a:rPr>
              <a:t>Hyvän</a:t>
            </a:r>
            <a:r>
              <a:rPr lang="en-US" sz="2400">
                <a:ea typeface="Calibri"/>
                <a:cs typeface="Calibri"/>
              </a:rPr>
              <a:t> </a:t>
            </a:r>
            <a:r>
              <a:rPr lang="en-US" sz="2400" err="1">
                <a:ea typeface="Calibri"/>
                <a:cs typeface="Calibri"/>
              </a:rPr>
              <a:t>mielen</a:t>
            </a:r>
            <a:r>
              <a:rPr lang="en-US" sz="2400">
                <a:ea typeface="Calibri"/>
                <a:cs typeface="Calibri"/>
              </a:rPr>
              <a:t> </a:t>
            </a:r>
            <a:r>
              <a:rPr lang="en-US" sz="2400" err="1">
                <a:ea typeface="Calibri"/>
                <a:cs typeface="Calibri"/>
              </a:rPr>
              <a:t>koulu</a:t>
            </a:r>
            <a:r>
              <a:rPr lang="en-US" sz="2400">
                <a:ea typeface="Calibri"/>
                <a:cs typeface="Calibri"/>
              </a:rPr>
              <a:t>.</a:t>
            </a:r>
          </a:p>
          <a:p>
            <a:r>
              <a:rPr lang="en-US" sz="2400">
                <a:ea typeface="Calibri"/>
                <a:cs typeface="Calibri"/>
              </a:rPr>
              <a:t>Avola, P &amp; Pentikäinen, V. 2022. </a:t>
            </a:r>
            <a:r>
              <a:rPr lang="en-US" sz="2400" err="1">
                <a:ea typeface="Calibri"/>
                <a:cs typeface="Calibri"/>
              </a:rPr>
              <a:t>Kukoistava</a:t>
            </a:r>
            <a:r>
              <a:rPr lang="en-US" sz="2400">
                <a:ea typeface="Calibri"/>
                <a:cs typeface="Calibri"/>
              </a:rPr>
              <a:t> </a:t>
            </a:r>
            <a:r>
              <a:rPr lang="en-US" sz="2400" err="1">
                <a:ea typeface="Calibri"/>
                <a:cs typeface="Calibri"/>
              </a:rPr>
              <a:t>kasvatus</a:t>
            </a:r>
            <a:r>
              <a:rPr lang="en-US" sz="2400">
                <a:ea typeface="Calibri"/>
                <a:cs typeface="Calibri"/>
              </a:rPr>
              <a:t>. </a:t>
            </a:r>
            <a:r>
              <a:rPr lang="en-US" sz="2400" err="1">
                <a:ea typeface="Calibri"/>
                <a:cs typeface="Calibri"/>
              </a:rPr>
              <a:t>BeeHappy</a:t>
            </a:r>
            <a:r>
              <a:rPr lang="en-US" sz="2400">
                <a:ea typeface="Calibri"/>
                <a:cs typeface="Calibri"/>
              </a:rPr>
              <a:t> publishing.</a:t>
            </a:r>
          </a:p>
          <a:p>
            <a:r>
              <a:rPr lang="en-US" sz="2400">
                <a:ea typeface="Calibri"/>
                <a:cs typeface="Calibri"/>
              </a:rPr>
              <a:t>Trogen, T. 2020. </a:t>
            </a:r>
            <a:r>
              <a:rPr lang="en-US" sz="2400" err="1">
                <a:ea typeface="Calibri"/>
                <a:cs typeface="Calibri"/>
              </a:rPr>
              <a:t>Positiivinen</a:t>
            </a:r>
            <a:r>
              <a:rPr lang="en-US" sz="2400">
                <a:ea typeface="Calibri"/>
                <a:cs typeface="Calibri"/>
              </a:rPr>
              <a:t> </a:t>
            </a:r>
            <a:r>
              <a:rPr lang="en-US" sz="2400" err="1">
                <a:ea typeface="Calibri"/>
                <a:cs typeface="Calibri"/>
              </a:rPr>
              <a:t>kasvatus</a:t>
            </a:r>
            <a:r>
              <a:rPr lang="en-US" sz="2400">
                <a:ea typeface="Calibri"/>
                <a:cs typeface="Calibri"/>
              </a:rPr>
              <a:t>. PS-</a:t>
            </a:r>
            <a:r>
              <a:rPr lang="en-US" sz="2400" err="1">
                <a:ea typeface="Calibri"/>
                <a:cs typeface="Calibri"/>
              </a:rPr>
              <a:t>kustannus</a:t>
            </a:r>
            <a:r>
              <a:rPr lang="en-US" sz="2400">
                <a:ea typeface="Calibri"/>
                <a:cs typeface="Calibri"/>
              </a:rPr>
              <a:t>, Jyväskylä.</a:t>
            </a:r>
          </a:p>
          <a:p>
            <a:pPr marL="0" indent="0">
              <a:buNone/>
            </a:pPr>
            <a:endParaRPr lang="en-US">
              <a:ea typeface="Calibri"/>
              <a:cs typeface="Calibri"/>
            </a:endParaRPr>
          </a:p>
          <a:p>
            <a:pPr marL="0" indent="0">
              <a:buNone/>
            </a:pPr>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147508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D7D1F9FD-50BC-FCF5-DC43-9C1017A0B3BC}"/>
              </a:ext>
            </a:extLst>
          </p:cNvPr>
          <p:cNvSpPr txBox="1"/>
          <p:nvPr/>
        </p:nvSpPr>
        <p:spPr>
          <a:xfrm>
            <a:off x="1132282" y="284732"/>
            <a:ext cx="9003173"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a:t>Mielitunti: Omat vahvuudet</a:t>
            </a:r>
          </a:p>
          <a:p>
            <a:endParaRPr lang="fi-FI"/>
          </a:p>
          <a:p>
            <a:r>
              <a:rPr lang="fi-FI"/>
              <a:t>Tietopaketti aikuiselle (Ohjaajan valkoiset sivut)</a:t>
            </a:r>
          </a:p>
          <a:p>
            <a:r>
              <a:rPr lang="fi-FI"/>
              <a:t>Tuntimateriaali nuorille (värisivut)</a:t>
            </a:r>
          </a:p>
          <a:p>
            <a:endParaRPr lang="fi-FI"/>
          </a:p>
          <a:p>
            <a:pPr marL="285750" indent="-285750">
              <a:buFont typeface="Calibri"/>
              <a:buChar char="-"/>
            </a:pPr>
            <a:r>
              <a:rPr lang="fi-FI"/>
              <a:t>Läsnäoloharjoitus</a:t>
            </a:r>
          </a:p>
          <a:p>
            <a:pPr marL="285750" indent="-285750">
              <a:buFont typeface="Calibri"/>
              <a:buChar char="-"/>
            </a:pPr>
            <a:r>
              <a:rPr lang="fi-FI">
                <a:solidFill>
                  <a:srgbClr val="000000"/>
                </a:solidFill>
                <a:ea typeface="+mn-lt"/>
                <a:cs typeface="+mn-lt"/>
              </a:rPr>
              <a:t>Minä myös -harjoitus ryhmässä</a:t>
            </a:r>
          </a:p>
          <a:p>
            <a:pPr marL="285750" indent="-285750">
              <a:buFont typeface="Calibri"/>
              <a:buChar char="-"/>
            </a:pPr>
            <a:r>
              <a:rPr lang="en-US"/>
              <a:t>Oman </a:t>
            </a:r>
            <a:r>
              <a:rPr lang="en-US" err="1"/>
              <a:t>nimen</a:t>
            </a:r>
            <a:r>
              <a:rPr lang="en-US"/>
              <a:t> </a:t>
            </a:r>
            <a:r>
              <a:rPr lang="en-US" err="1"/>
              <a:t>kirjoittaminen</a:t>
            </a:r>
            <a:r>
              <a:rPr lang="en-US"/>
              <a:t> -</a:t>
            </a:r>
            <a:r>
              <a:rPr lang="en-US" err="1"/>
              <a:t>harjoitus</a:t>
            </a:r>
            <a:endParaRPr lang="en-US"/>
          </a:p>
          <a:p>
            <a:pPr marL="285750" indent="-285750">
              <a:buFont typeface="Calibri"/>
              <a:buChar char="-"/>
            </a:pPr>
            <a:r>
              <a:rPr lang="fi-FI"/>
              <a:t>Mitä luonteen vahvuudet ovat, lyhyt teoria</a:t>
            </a:r>
          </a:p>
          <a:p>
            <a:pPr marL="285750" indent="-285750">
              <a:buFont typeface="Calibri"/>
              <a:buChar char="-"/>
            </a:pPr>
            <a:r>
              <a:rPr lang="fi-FI"/>
              <a:t>Vahvuudet esiin –harjoitus parin kanssa</a:t>
            </a:r>
          </a:p>
          <a:p>
            <a:pPr marL="285750" indent="-285750">
              <a:buFont typeface="Calibri"/>
              <a:buChar char="-"/>
            </a:pPr>
            <a:r>
              <a:rPr lang="fi-FI"/>
              <a:t>Omien vahvuuksien tunnistaminen –yksilöharjoite</a:t>
            </a:r>
          </a:p>
          <a:p>
            <a:endParaRPr lang="fi-FI">
              <a:latin typeface="Avenir Next LT Pro"/>
              <a:cs typeface="Calibri"/>
            </a:endParaRPr>
          </a:p>
          <a:p>
            <a:r>
              <a:rPr lang="fi-FI">
                <a:latin typeface="Calibri"/>
                <a:cs typeface="Calibri"/>
              </a:rPr>
              <a:t>Tunnilla tarvittavat materiaalit tai muuta huomioitavaa:</a:t>
            </a:r>
            <a:endParaRPr lang="fi-FI">
              <a:latin typeface="Calibri"/>
              <a:ea typeface="Calibri"/>
              <a:cs typeface="Calibri"/>
            </a:endParaRPr>
          </a:p>
          <a:p>
            <a:pPr marL="285750" indent="-285750">
              <a:buFont typeface="Calibri"/>
              <a:buChar char="-"/>
            </a:pPr>
            <a:r>
              <a:rPr lang="fi-FI">
                <a:latin typeface="Calibri"/>
                <a:ea typeface="Calibri"/>
                <a:cs typeface="Calibri"/>
              </a:rPr>
              <a:t>Paperia ja kynät jokaiselle</a:t>
            </a:r>
          </a:p>
          <a:p>
            <a:pPr marL="285750" indent="-285750">
              <a:buFont typeface="Calibri"/>
              <a:buChar char="-"/>
            </a:pPr>
            <a:r>
              <a:rPr lang="fi-FI">
                <a:latin typeface="Calibri"/>
                <a:ea typeface="Calibri"/>
                <a:cs typeface="Calibri"/>
              </a:rPr>
              <a:t>100 vahvuutta dia 13 </a:t>
            </a:r>
            <a:r>
              <a:rPr lang="fi-FI" b="1">
                <a:latin typeface="Calibri"/>
                <a:ea typeface="Calibri"/>
                <a:cs typeface="Calibri"/>
              </a:rPr>
              <a:t>tulostettuna</a:t>
            </a:r>
            <a:r>
              <a:rPr lang="fi-FI">
                <a:latin typeface="Calibri"/>
                <a:ea typeface="Calibri"/>
                <a:cs typeface="Calibri"/>
              </a:rPr>
              <a:t> jokaiselle oppilaalle</a:t>
            </a:r>
          </a:p>
          <a:p>
            <a:endParaRPr lang="fi-FI" sz="1400"/>
          </a:p>
          <a:p>
            <a:endParaRPr lang="fi-FI"/>
          </a:p>
          <a:p>
            <a:endParaRPr lang="fi-FI"/>
          </a:p>
        </p:txBody>
      </p:sp>
    </p:spTree>
    <p:extLst>
      <p:ext uri="{BB962C8B-B14F-4D97-AF65-F5344CB8AC3E}">
        <p14:creationId xmlns:p14="http://schemas.microsoft.com/office/powerpoint/2010/main" val="4201113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05669549-BDE0-0BF0-AD84-61D49A43066C}"/>
              </a:ext>
            </a:extLst>
          </p:cNvPr>
          <p:cNvSpPr txBox="1"/>
          <p:nvPr/>
        </p:nvSpPr>
        <p:spPr>
          <a:xfrm>
            <a:off x="1005840" y="467360"/>
            <a:ext cx="1031240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solidFill>
                  <a:srgbClr val="212529"/>
                </a:solidFill>
                <a:latin typeface="Calibri"/>
                <a:ea typeface="Calibri"/>
                <a:cs typeface="Poppins"/>
              </a:rPr>
              <a:t>Itsetuntemuksen</a:t>
            </a:r>
            <a:r>
              <a:rPr lang="en-US" b="1">
                <a:solidFill>
                  <a:srgbClr val="212529"/>
                </a:solidFill>
                <a:latin typeface="Calibri"/>
                <a:ea typeface="Calibri"/>
                <a:cs typeface="Poppins"/>
              </a:rPr>
              <a:t> ja </a:t>
            </a:r>
            <a:r>
              <a:rPr lang="en-US" b="1" err="1">
                <a:solidFill>
                  <a:srgbClr val="212529"/>
                </a:solidFill>
                <a:latin typeface="Calibri"/>
                <a:ea typeface="Calibri"/>
                <a:cs typeface="Poppins"/>
              </a:rPr>
              <a:t>vahvuuksien</a:t>
            </a:r>
            <a:r>
              <a:rPr lang="en-US" b="1">
                <a:solidFill>
                  <a:srgbClr val="212529"/>
                </a:solidFill>
                <a:latin typeface="Calibri"/>
                <a:ea typeface="Calibri"/>
                <a:cs typeface="Poppins"/>
              </a:rPr>
              <a:t> </a:t>
            </a:r>
            <a:r>
              <a:rPr lang="en-US" b="1" err="1">
                <a:solidFill>
                  <a:srgbClr val="212529"/>
                </a:solidFill>
                <a:latin typeface="Calibri"/>
                <a:ea typeface="Calibri"/>
                <a:cs typeface="Poppins"/>
              </a:rPr>
              <a:t>vahvistaminen</a:t>
            </a:r>
            <a:endParaRPr lang="en-US" b="1">
              <a:solidFill>
                <a:srgbClr val="212529"/>
              </a:solidFill>
              <a:latin typeface="Calibri"/>
              <a:ea typeface="Calibri"/>
              <a:cs typeface="Poppins"/>
            </a:endParaRPr>
          </a:p>
          <a:p>
            <a:endParaRPr lang="en-US">
              <a:solidFill>
                <a:srgbClr val="212529"/>
              </a:solidFill>
              <a:latin typeface="Calibri"/>
              <a:ea typeface="Calibri"/>
              <a:cs typeface="Poppins"/>
            </a:endParaRPr>
          </a:p>
          <a:p>
            <a:r>
              <a:rPr lang="en-US" err="1">
                <a:solidFill>
                  <a:srgbClr val="212529"/>
                </a:solidFill>
                <a:latin typeface="Calibri"/>
                <a:ea typeface="Calibri"/>
                <a:cs typeface="Poppins"/>
              </a:rPr>
              <a:t>Hyvä</a:t>
            </a:r>
            <a:r>
              <a:rPr lang="en-US">
                <a:solidFill>
                  <a:srgbClr val="212529"/>
                </a:solidFill>
                <a:latin typeface="Calibri"/>
                <a:ea typeface="Calibri"/>
                <a:cs typeface="Poppins"/>
              </a:rPr>
              <a:t> </a:t>
            </a:r>
            <a:r>
              <a:rPr lang="en-US" err="1">
                <a:solidFill>
                  <a:srgbClr val="212529"/>
                </a:solidFill>
                <a:latin typeface="Calibri"/>
                <a:ea typeface="Calibri"/>
                <a:cs typeface="Poppins"/>
              </a:rPr>
              <a:t>itsetunto</a:t>
            </a:r>
            <a:r>
              <a:rPr lang="en-US">
                <a:solidFill>
                  <a:srgbClr val="212529"/>
                </a:solidFill>
                <a:latin typeface="Calibri"/>
                <a:ea typeface="Calibri"/>
                <a:cs typeface="Poppins"/>
              </a:rPr>
              <a:t> on </a:t>
            </a:r>
            <a:r>
              <a:rPr lang="en-US" err="1">
                <a:solidFill>
                  <a:srgbClr val="212529"/>
                </a:solidFill>
                <a:latin typeface="Calibri"/>
                <a:ea typeface="Calibri"/>
                <a:cs typeface="Poppins"/>
              </a:rPr>
              <a:t>osa</a:t>
            </a:r>
            <a:r>
              <a:rPr lang="en-US">
                <a:solidFill>
                  <a:srgbClr val="212529"/>
                </a:solidFill>
                <a:latin typeface="Calibri"/>
                <a:ea typeface="Calibri"/>
                <a:cs typeface="Poppins"/>
              </a:rPr>
              <a:t> </a:t>
            </a:r>
            <a:r>
              <a:rPr lang="en-US" err="1">
                <a:solidFill>
                  <a:srgbClr val="212529"/>
                </a:solidFill>
                <a:latin typeface="Calibri"/>
                <a:ea typeface="Calibri"/>
                <a:cs typeface="Poppins"/>
              </a:rPr>
              <a:t>mielen</a:t>
            </a:r>
            <a:r>
              <a:rPr lang="en-US">
                <a:solidFill>
                  <a:srgbClr val="212529"/>
                </a:solidFill>
                <a:latin typeface="Calibri"/>
                <a:ea typeface="Calibri"/>
                <a:cs typeface="Poppins"/>
              </a:rPr>
              <a:t> </a:t>
            </a:r>
            <a:r>
              <a:rPr lang="en-US" err="1">
                <a:solidFill>
                  <a:srgbClr val="212529"/>
                </a:solidFill>
                <a:latin typeface="Calibri"/>
                <a:ea typeface="Calibri"/>
                <a:cs typeface="Poppins"/>
              </a:rPr>
              <a:t>hyvinvointia</a:t>
            </a:r>
            <a:r>
              <a:rPr lang="en-US">
                <a:solidFill>
                  <a:srgbClr val="212529"/>
                </a:solidFill>
                <a:latin typeface="Calibri"/>
                <a:ea typeface="Calibri"/>
                <a:cs typeface="Poppins"/>
              </a:rPr>
              <a:t>. </a:t>
            </a:r>
            <a:r>
              <a:rPr lang="en-US" err="1">
                <a:solidFill>
                  <a:srgbClr val="212529"/>
                </a:solidFill>
                <a:latin typeface="Calibri"/>
                <a:ea typeface="Calibri"/>
                <a:cs typeface="Poppins"/>
              </a:rPr>
              <a:t>Itsetunnolla</a:t>
            </a:r>
            <a:r>
              <a:rPr lang="en-US">
                <a:solidFill>
                  <a:srgbClr val="212529"/>
                </a:solidFill>
                <a:latin typeface="Calibri"/>
                <a:ea typeface="Calibri"/>
                <a:cs typeface="Poppins"/>
              </a:rPr>
              <a:t> </a:t>
            </a:r>
            <a:r>
              <a:rPr lang="en-US" err="1">
                <a:solidFill>
                  <a:srgbClr val="212529"/>
                </a:solidFill>
                <a:latin typeface="Calibri"/>
                <a:ea typeface="Calibri"/>
                <a:cs typeface="Poppins"/>
              </a:rPr>
              <a:t>tarkoitetaan</a:t>
            </a:r>
            <a:r>
              <a:rPr lang="en-US">
                <a:solidFill>
                  <a:srgbClr val="212529"/>
                </a:solidFill>
                <a:latin typeface="Calibri"/>
                <a:ea typeface="Calibri"/>
                <a:cs typeface="Poppins"/>
              </a:rPr>
              <a:t> </a:t>
            </a:r>
            <a:r>
              <a:rPr lang="en-US" err="1">
                <a:solidFill>
                  <a:srgbClr val="212529"/>
                </a:solidFill>
                <a:latin typeface="Calibri"/>
                <a:ea typeface="Calibri"/>
                <a:cs typeface="Poppins"/>
              </a:rPr>
              <a:t>yksilön</a:t>
            </a:r>
            <a:r>
              <a:rPr lang="en-US">
                <a:solidFill>
                  <a:srgbClr val="212529"/>
                </a:solidFill>
                <a:latin typeface="Calibri"/>
                <a:ea typeface="Calibri"/>
                <a:cs typeface="Poppins"/>
              </a:rPr>
              <a:t> </a:t>
            </a:r>
            <a:r>
              <a:rPr lang="en-US" err="1">
                <a:solidFill>
                  <a:srgbClr val="212529"/>
                </a:solidFill>
                <a:latin typeface="Calibri"/>
                <a:ea typeface="Calibri"/>
                <a:cs typeface="Poppins"/>
              </a:rPr>
              <a:t>käsitystä</a:t>
            </a:r>
            <a:r>
              <a:rPr lang="en-US">
                <a:solidFill>
                  <a:srgbClr val="212529"/>
                </a:solidFill>
                <a:latin typeface="Calibri"/>
                <a:ea typeface="Calibri"/>
                <a:cs typeface="Poppins"/>
              </a:rPr>
              <a:t> </a:t>
            </a:r>
            <a:r>
              <a:rPr lang="en-US" err="1">
                <a:solidFill>
                  <a:srgbClr val="212529"/>
                </a:solidFill>
                <a:latin typeface="Calibri"/>
                <a:ea typeface="Calibri"/>
                <a:cs typeface="Poppins"/>
              </a:rPr>
              <a:t>itsestään</a:t>
            </a:r>
            <a:r>
              <a:rPr lang="en-US">
                <a:solidFill>
                  <a:srgbClr val="212529"/>
                </a:solidFill>
                <a:latin typeface="Calibri"/>
                <a:ea typeface="Calibri"/>
                <a:cs typeface="Poppins"/>
              </a:rPr>
              <a:t> ja </a:t>
            </a:r>
            <a:r>
              <a:rPr lang="en-US" err="1">
                <a:solidFill>
                  <a:srgbClr val="212529"/>
                </a:solidFill>
                <a:latin typeface="Calibri"/>
                <a:ea typeface="Calibri"/>
                <a:cs typeface="Poppins"/>
              </a:rPr>
              <a:t>omista</a:t>
            </a:r>
            <a:r>
              <a:rPr lang="en-US">
                <a:solidFill>
                  <a:srgbClr val="212529"/>
                </a:solidFill>
                <a:latin typeface="Calibri"/>
                <a:ea typeface="Calibri"/>
                <a:cs typeface="Poppins"/>
              </a:rPr>
              <a:t> </a:t>
            </a:r>
            <a:r>
              <a:rPr lang="en-US" err="1">
                <a:solidFill>
                  <a:srgbClr val="212529"/>
                </a:solidFill>
                <a:latin typeface="Calibri"/>
                <a:ea typeface="Calibri"/>
                <a:cs typeface="Poppins"/>
              </a:rPr>
              <a:t>vahvuuksistaan</a:t>
            </a:r>
            <a:r>
              <a:rPr lang="en-US">
                <a:solidFill>
                  <a:srgbClr val="212529"/>
                </a:solidFill>
                <a:latin typeface="Calibri"/>
                <a:ea typeface="Calibri"/>
                <a:cs typeface="Poppins"/>
              </a:rPr>
              <a:t>. </a:t>
            </a:r>
            <a:r>
              <a:rPr lang="en-US" err="1">
                <a:solidFill>
                  <a:srgbClr val="212529"/>
                </a:solidFill>
                <a:latin typeface="Calibri"/>
                <a:ea typeface="Calibri"/>
                <a:cs typeface="Poppins"/>
              </a:rPr>
              <a:t>Itsetunto</a:t>
            </a:r>
            <a:r>
              <a:rPr lang="en-US">
                <a:solidFill>
                  <a:srgbClr val="212529"/>
                </a:solidFill>
                <a:latin typeface="Calibri"/>
                <a:ea typeface="Calibri"/>
                <a:cs typeface="Poppins"/>
              </a:rPr>
              <a:t> on </a:t>
            </a:r>
            <a:r>
              <a:rPr lang="en-US" err="1">
                <a:solidFill>
                  <a:srgbClr val="212529"/>
                </a:solidFill>
                <a:latin typeface="Calibri"/>
                <a:ea typeface="Calibri"/>
                <a:cs typeface="Poppins"/>
              </a:rPr>
              <a:t>luottamusta</a:t>
            </a:r>
            <a:r>
              <a:rPr lang="en-US">
                <a:solidFill>
                  <a:srgbClr val="212529"/>
                </a:solidFill>
                <a:latin typeface="Calibri"/>
                <a:ea typeface="Calibri"/>
                <a:cs typeface="Poppins"/>
              </a:rPr>
              <a:t> </a:t>
            </a:r>
            <a:r>
              <a:rPr lang="en-US" err="1">
                <a:solidFill>
                  <a:srgbClr val="212529"/>
                </a:solidFill>
                <a:latin typeface="Calibri"/>
                <a:ea typeface="Calibri"/>
                <a:cs typeface="Poppins"/>
              </a:rPr>
              <a:t>omiin</a:t>
            </a:r>
            <a:r>
              <a:rPr lang="en-US">
                <a:solidFill>
                  <a:srgbClr val="212529"/>
                </a:solidFill>
                <a:latin typeface="Calibri"/>
                <a:ea typeface="Calibri"/>
                <a:cs typeface="Poppins"/>
              </a:rPr>
              <a:t> </a:t>
            </a:r>
            <a:r>
              <a:rPr lang="en-US" err="1">
                <a:solidFill>
                  <a:srgbClr val="212529"/>
                </a:solidFill>
                <a:latin typeface="Calibri"/>
                <a:ea typeface="Calibri"/>
                <a:cs typeface="Poppins"/>
              </a:rPr>
              <a:t>kykyihin</a:t>
            </a:r>
            <a:r>
              <a:rPr lang="en-US">
                <a:solidFill>
                  <a:srgbClr val="212529"/>
                </a:solidFill>
                <a:latin typeface="Calibri"/>
                <a:ea typeface="Calibri"/>
                <a:cs typeface="Poppins"/>
              </a:rPr>
              <a:t> ja </a:t>
            </a:r>
            <a:r>
              <a:rPr lang="en-US" err="1">
                <a:solidFill>
                  <a:srgbClr val="212529"/>
                </a:solidFill>
                <a:latin typeface="Calibri"/>
                <a:ea typeface="Calibri"/>
                <a:cs typeface="Poppins"/>
              </a:rPr>
              <a:t>rohkeutta</a:t>
            </a:r>
            <a:r>
              <a:rPr lang="en-US">
                <a:solidFill>
                  <a:srgbClr val="212529"/>
                </a:solidFill>
                <a:latin typeface="Calibri"/>
                <a:ea typeface="Calibri"/>
                <a:cs typeface="Poppins"/>
              </a:rPr>
              <a:t> olla </a:t>
            </a:r>
            <a:r>
              <a:rPr lang="en-US" err="1">
                <a:solidFill>
                  <a:srgbClr val="212529"/>
                </a:solidFill>
                <a:latin typeface="Calibri"/>
                <a:ea typeface="Calibri"/>
                <a:cs typeface="Poppins"/>
              </a:rPr>
              <a:t>oma</a:t>
            </a:r>
            <a:r>
              <a:rPr lang="en-US">
                <a:solidFill>
                  <a:srgbClr val="212529"/>
                </a:solidFill>
                <a:latin typeface="Calibri"/>
                <a:ea typeface="Calibri"/>
                <a:cs typeface="Poppins"/>
              </a:rPr>
              <a:t> </a:t>
            </a:r>
            <a:r>
              <a:rPr lang="en-US" err="1">
                <a:solidFill>
                  <a:srgbClr val="212529"/>
                </a:solidFill>
                <a:latin typeface="Calibri"/>
                <a:ea typeface="Calibri"/>
                <a:cs typeface="Poppins"/>
              </a:rPr>
              <a:t>itsensä</a:t>
            </a:r>
            <a:r>
              <a:rPr lang="en-US">
                <a:solidFill>
                  <a:srgbClr val="212529"/>
                </a:solidFill>
                <a:latin typeface="Calibri"/>
                <a:ea typeface="Calibri"/>
                <a:cs typeface="Poppins"/>
              </a:rPr>
              <a:t>. </a:t>
            </a:r>
            <a:r>
              <a:rPr lang="en-US" err="1">
                <a:solidFill>
                  <a:srgbClr val="212529"/>
                </a:solidFill>
                <a:latin typeface="Calibri"/>
                <a:ea typeface="Calibri"/>
                <a:cs typeface="Poppins"/>
              </a:rPr>
              <a:t>Itsetunto</a:t>
            </a:r>
            <a:r>
              <a:rPr lang="en-US">
                <a:solidFill>
                  <a:srgbClr val="212529"/>
                </a:solidFill>
                <a:latin typeface="Calibri"/>
                <a:ea typeface="Calibri"/>
                <a:cs typeface="Poppins"/>
              </a:rPr>
              <a:t> on </a:t>
            </a:r>
            <a:r>
              <a:rPr lang="en-US" err="1">
                <a:solidFill>
                  <a:srgbClr val="212529"/>
                </a:solidFill>
                <a:latin typeface="Calibri"/>
                <a:ea typeface="Calibri"/>
                <a:cs typeface="Poppins"/>
              </a:rPr>
              <a:t>myös</a:t>
            </a:r>
            <a:r>
              <a:rPr lang="en-US">
                <a:solidFill>
                  <a:srgbClr val="212529"/>
                </a:solidFill>
                <a:latin typeface="Calibri"/>
                <a:ea typeface="Calibri"/>
                <a:cs typeface="Poppins"/>
              </a:rPr>
              <a:t> </a:t>
            </a:r>
            <a:r>
              <a:rPr lang="en-US" err="1">
                <a:solidFill>
                  <a:srgbClr val="212529"/>
                </a:solidFill>
                <a:latin typeface="Calibri"/>
                <a:ea typeface="Calibri"/>
                <a:cs typeface="Poppins"/>
              </a:rPr>
              <a:t>itsensä</a:t>
            </a:r>
            <a:r>
              <a:rPr lang="en-US">
                <a:solidFill>
                  <a:srgbClr val="212529"/>
                </a:solidFill>
                <a:latin typeface="Calibri"/>
                <a:ea typeface="Calibri"/>
                <a:cs typeface="Poppins"/>
              </a:rPr>
              <a:t> </a:t>
            </a:r>
            <a:r>
              <a:rPr lang="en-US" err="1">
                <a:solidFill>
                  <a:srgbClr val="212529"/>
                </a:solidFill>
                <a:latin typeface="Calibri"/>
                <a:ea typeface="Calibri"/>
                <a:cs typeface="Poppins"/>
              </a:rPr>
              <a:t>arvostamista</a:t>
            </a:r>
            <a:r>
              <a:rPr lang="en-US">
                <a:solidFill>
                  <a:srgbClr val="212529"/>
                </a:solidFill>
                <a:latin typeface="Calibri"/>
                <a:ea typeface="Calibri"/>
                <a:cs typeface="Poppins"/>
              </a:rPr>
              <a:t> ja </a:t>
            </a:r>
            <a:r>
              <a:rPr lang="en-US" err="1">
                <a:solidFill>
                  <a:srgbClr val="212529"/>
                </a:solidFill>
                <a:latin typeface="Calibri"/>
                <a:ea typeface="Calibri"/>
                <a:cs typeface="Poppins"/>
              </a:rPr>
              <a:t>oman</a:t>
            </a:r>
            <a:r>
              <a:rPr lang="en-US">
                <a:solidFill>
                  <a:srgbClr val="212529"/>
                </a:solidFill>
                <a:latin typeface="Calibri"/>
                <a:ea typeface="Calibri"/>
                <a:cs typeface="Poppins"/>
              </a:rPr>
              <a:t> </a:t>
            </a:r>
            <a:r>
              <a:rPr lang="en-US" err="1">
                <a:solidFill>
                  <a:srgbClr val="212529"/>
                </a:solidFill>
                <a:latin typeface="Calibri"/>
                <a:ea typeface="Calibri"/>
                <a:cs typeface="Poppins"/>
              </a:rPr>
              <a:t>elämän</a:t>
            </a:r>
            <a:r>
              <a:rPr lang="en-US">
                <a:solidFill>
                  <a:srgbClr val="212529"/>
                </a:solidFill>
                <a:latin typeface="Calibri"/>
                <a:ea typeface="Calibri"/>
                <a:cs typeface="Poppins"/>
              </a:rPr>
              <a:t> </a:t>
            </a:r>
            <a:r>
              <a:rPr lang="en-US" err="1">
                <a:solidFill>
                  <a:srgbClr val="212529"/>
                </a:solidFill>
                <a:latin typeface="Calibri"/>
                <a:ea typeface="Calibri"/>
                <a:cs typeface="Poppins"/>
              </a:rPr>
              <a:t>näkemistä</a:t>
            </a:r>
            <a:r>
              <a:rPr lang="en-US">
                <a:solidFill>
                  <a:srgbClr val="212529"/>
                </a:solidFill>
                <a:latin typeface="Calibri"/>
                <a:ea typeface="Calibri"/>
                <a:cs typeface="Poppins"/>
              </a:rPr>
              <a:t> </a:t>
            </a:r>
            <a:r>
              <a:rPr lang="en-US" err="1">
                <a:solidFill>
                  <a:srgbClr val="212529"/>
                </a:solidFill>
                <a:latin typeface="Calibri"/>
                <a:ea typeface="Calibri"/>
                <a:cs typeface="Poppins"/>
              </a:rPr>
              <a:t>arvokkaana</a:t>
            </a:r>
            <a:r>
              <a:rPr lang="en-US">
                <a:solidFill>
                  <a:srgbClr val="212529"/>
                </a:solidFill>
                <a:latin typeface="Calibri"/>
                <a:ea typeface="Calibri"/>
                <a:cs typeface="Poppins"/>
              </a:rPr>
              <a:t> ja </a:t>
            </a:r>
            <a:r>
              <a:rPr lang="en-US" err="1">
                <a:solidFill>
                  <a:srgbClr val="212529"/>
                </a:solidFill>
                <a:latin typeface="Calibri"/>
                <a:ea typeface="Calibri"/>
                <a:cs typeface="Poppins"/>
              </a:rPr>
              <a:t>ainutkertaisena</a:t>
            </a:r>
            <a:r>
              <a:rPr lang="en-US">
                <a:solidFill>
                  <a:srgbClr val="212529"/>
                </a:solidFill>
                <a:latin typeface="Calibri"/>
                <a:ea typeface="Calibri"/>
                <a:cs typeface="Poppins"/>
              </a:rPr>
              <a:t>. </a:t>
            </a:r>
            <a:r>
              <a:rPr lang="en-US" err="1">
                <a:solidFill>
                  <a:srgbClr val="212529"/>
                </a:solidFill>
                <a:latin typeface="Calibri"/>
                <a:ea typeface="Calibri"/>
                <a:cs typeface="Poppins"/>
              </a:rPr>
              <a:t>Samalla</a:t>
            </a:r>
            <a:r>
              <a:rPr lang="en-US">
                <a:solidFill>
                  <a:srgbClr val="212529"/>
                </a:solidFill>
                <a:latin typeface="Calibri"/>
                <a:ea typeface="Calibri"/>
                <a:cs typeface="Poppins"/>
              </a:rPr>
              <a:t> se on </a:t>
            </a:r>
            <a:r>
              <a:rPr lang="en-US" err="1">
                <a:solidFill>
                  <a:srgbClr val="212529"/>
                </a:solidFill>
                <a:latin typeface="Calibri"/>
                <a:ea typeface="Calibri"/>
                <a:cs typeface="Poppins"/>
              </a:rPr>
              <a:t>kykyä</a:t>
            </a:r>
            <a:r>
              <a:rPr lang="en-US">
                <a:solidFill>
                  <a:srgbClr val="212529"/>
                </a:solidFill>
                <a:latin typeface="Calibri"/>
                <a:ea typeface="Calibri"/>
                <a:cs typeface="Poppins"/>
              </a:rPr>
              <a:t> </a:t>
            </a:r>
            <a:r>
              <a:rPr lang="en-US" err="1">
                <a:solidFill>
                  <a:srgbClr val="212529"/>
                </a:solidFill>
                <a:latin typeface="Calibri"/>
                <a:ea typeface="Calibri"/>
                <a:cs typeface="Poppins"/>
              </a:rPr>
              <a:t>arvostaa</a:t>
            </a:r>
            <a:r>
              <a:rPr lang="en-US">
                <a:solidFill>
                  <a:srgbClr val="212529"/>
                </a:solidFill>
                <a:latin typeface="Calibri"/>
                <a:ea typeface="Calibri"/>
                <a:cs typeface="Poppins"/>
              </a:rPr>
              <a:t> </a:t>
            </a:r>
            <a:r>
              <a:rPr lang="en-US" err="1">
                <a:solidFill>
                  <a:srgbClr val="212529"/>
                </a:solidFill>
                <a:latin typeface="Calibri"/>
                <a:ea typeface="Calibri"/>
                <a:cs typeface="Poppins"/>
              </a:rPr>
              <a:t>muita</a:t>
            </a:r>
            <a:r>
              <a:rPr lang="en-US">
                <a:solidFill>
                  <a:srgbClr val="212529"/>
                </a:solidFill>
                <a:latin typeface="Calibri"/>
                <a:ea typeface="Calibri"/>
                <a:cs typeface="Poppins"/>
              </a:rPr>
              <a:t> </a:t>
            </a:r>
            <a:r>
              <a:rPr lang="en-US" err="1">
                <a:solidFill>
                  <a:srgbClr val="212529"/>
                </a:solidFill>
                <a:latin typeface="Calibri"/>
                <a:ea typeface="Calibri"/>
                <a:cs typeface="Poppins"/>
              </a:rPr>
              <a:t>ihmisiä</a:t>
            </a:r>
            <a:r>
              <a:rPr lang="en-US">
                <a:solidFill>
                  <a:srgbClr val="212529"/>
                </a:solidFill>
                <a:latin typeface="Calibri"/>
                <a:ea typeface="Calibri"/>
                <a:cs typeface="Poppins"/>
              </a:rPr>
              <a:t>. </a:t>
            </a:r>
            <a:r>
              <a:rPr lang="en-US" err="1">
                <a:solidFill>
                  <a:srgbClr val="212529"/>
                </a:solidFill>
                <a:latin typeface="Calibri"/>
                <a:ea typeface="Calibri"/>
                <a:cs typeface="Poppins"/>
              </a:rPr>
              <a:t>Itsetunto</a:t>
            </a:r>
            <a:r>
              <a:rPr lang="en-US">
                <a:solidFill>
                  <a:srgbClr val="212529"/>
                </a:solidFill>
                <a:latin typeface="Calibri"/>
                <a:ea typeface="Calibri"/>
                <a:cs typeface="Poppins"/>
              </a:rPr>
              <a:t> on </a:t>
            </a:r>
            <a:r>
              <a:rPr lang="en-US" err="1">
                <a:solidFill>
                  <a:srgbClr val="212529"/>
                </a:solidFill>
                <a:latin typeface="Calibri"/>
                <a:ea typeface="Calibri"/>
                <a:cs typeface="Poppins"/>
              </a:rPr>
              <a:t>kykyä</a:t>
            </a:r>
            <a:r>
              <a:rPr lang="en-US">
                <a:solidFill>
                  <a:srgbClr val="212529"/>
                </a:solidFill>
                <a:latin typeface="Calibri"/>
                <a:ea typeface="Calibri"/>
                <a:cs typeface="Poppins"/>
              </a:rPr>
              <a:t> </a:t>
            </a:r>
            <a:r>
              <a:rPr lang="en-US" err="1">
                <a:solidFill>
                  <a:srgbClr val="212529"/>
                </a:solidFill>
                <a:latin typeface="Calibri"/>
                <a:ea typeface="Calibri"/>
                <a:cs typeface="Poppins"/>
              </a:rPr>
              <a:t>ottaa</a:t>
            </a:r>
            <a:r>
              <a:rPr lang="en-US">
                <a:solidFill>
                  <a:srgbClr val="212529"/>
                </a:solidFill>
                <a:latin typeface="Calibri"/>
                <a:ea typeface="Calibri"/>
                <a:cs typeface="Poppins"/>
              </a:rPr>
              <a:t> </a:t>
            </a:r>
            <a:r>
              <a:rPr lang="en-US" err="1">
                <a:solidFill>
                  <a:srgbClr val="212529"/>
                </a:solidFill>
                <a:latin typeface="Calibri"/>
                <a:ea typeface="Calibri"/>
                <a:cs typeface="Poppins"/>
              </a:rPr>
              <a:t>toiset</a:t>
            </a:r>
            <a:r>
              <a:rPr lang="en-US">
                <a:solidFill>
                  <a:srgbClr val="212529"/>
                </a:solidFill>
                <a:latin typeface="Calibri"/>
                <a:ea typeface="Calibri"/>
                <a:cs typeface="Poppins"/>
              </a:rPr>
              <a:t> </a:t>
            </a:r>
            <a:r>
              <a:rPr lang="en-US" err="1">
                <a:solidFill>
                  <a:srgbClr val="212529"/>
                </a:solidFill>
                <a:latin typeface="Calibri"/>
                <a:ea typeface="Calibri"/>
                <a:cs typeface="Poppins"/>
              </a:rPr>
              <a:t>huomioon</a:t>
            </a:r>
            <a:r>
              <a:rPr lang="en-US">
                <a:solidFill>
                  <a:srgbClr val="212529"/>
                </a:solidFill>
                <a:latin typeface="Calibri"/>
                <a:ea typeface="Calibri"/>
                <a:cs typeface="Poppins"/>
              </a:rPr>
              <a:t>, </a:t>
            </a:r>
            <a:r>
              <a:rPr lang="en-US" err="1">
                <a:solidFill>
                  <a:srgbClr val="212529"/>
                </a:solidFill>
                <a:latin typeface="Calibri"/>
                <a:ea typeface="Calibri"/>
                <a:cs typeface="Poppins"/>
              </a:rPr>
              <a:t>mutta</a:t>
            </a:r>
            <a:r>
              <a:rPr lang="en-US">
                <a:solidFill>
                  <a:srgbClr val="212529"/>
                </a:solidFill>
                <a:latin typeface="Calibri"/>
                <a:ea typeface="Calibri"/>
                <a:cs typeface="Poppins"/>
              </a:rPr>
              <a:t> </a:t>
            </a:r>
            <a:r>
              <a:rPr lang="en-US" err="1">
                <a:solidFill>
                  <a:srgbClr val="212529"/>
                </a:solidFill>
                <a:latin typeface="Calibri"/>
                <a:ea typeface="Calibri"/>
                <a:cs typeface="Poppins"/>
              </a:rPr>
              <a:t>toisaalta</a:t>
            </a:r>
            <a:r>
              <a:rPr lang="en-US">
                <a:solidFill>
                  <a:srgbClr val="212529"/>
                </a:solidFill>
                <a:latin typeface="Calibri"/>
                <a:ea typeface="Calibri"/>
                <a:cs typeface="Poppins"/>
              </a:rPr>
              <a:t> se on </a:t>
            </a:r>
            <a:r>
              <a:rPr lang="en-US" err="1">
                <a:solidFill>
                  <a:srgbClr val="212529"/>
                </a:solidFill>
                <a:latin typeface="Calibri"/>
                <a:ea typeface="Calibri"/>
                <a:cs typeface="Poppins"/>
              </a:rPr>
              <a:t>itsenäisyyttä</a:t>
            </a:r>
            <a:r>
              <a:rPr lang="en-US">
                <a:solidFill>
                  <a:srgbClr val="212529"/>
                </a:solidFill>
                <a:latin typeface="Calibri"/>
                <a:ea typeface="Calibri"/>
                <a:cs typeface="Poppins"/>
              </a:rPr>
              <a:t> ja </a:t>
            </a:r>
            <a:r>
              <a:rPr lang="en-US" err="1">
                <a:solidFill>
                  <a:srgbClr val="212529"/>
                </a:solidFill>
                <a:latin typeface="Calibri"/>
                <a:ea typeface="Calibri"/>
                <a:cs typeface="Poppins"/>
              </a:rPr>
              <a:t>riippumattomuutta</a:t>
            </a:r>
            <a:r>
              <a:rPr lang="en-US">
                <a:solidFill>
                  <a:srgbClr val="212529"/>
                </a:solidFill>
                <a:latin typeface="Calibri"/>
                <a:ea typeface="Calibri"/>
                <a:cs typeface="Poppins"/>
              </a:rPr>
              <a:t> </a:t>
            </a:r>
            <a:r>
              <a:rPr lang="en-US" err="1">
                <a:solidFill>
                  <a:srgbClr val="212529"/>
                </a:solidFill>
                <a:latin typeface="Calibri"/>
                <a:ea typeface="Calibri"/>
                <a:cs typeface="Poppins"/>
              </a:rPr>
              <a:t>muiden</a:t>
            </a:r>
            <a:r>
              <a:rPr lang="en-US">
                <a:solidFill>
                  <a:srgbClr val="212529"/>
                </a:solidFill>
                <a:latin typeface="Calibri"/>
                <a:ea typeface="Calibri"/>
                <a:cs typeface="Poppins"/>
              </a:rPr>
              <a:t> </a:t>
            </a:r>
            <a:r>
              <a:rPr lang="en-US" err="1">
                <a:solidFill>
                  <a:srgbClr val="212529"/>
                </a:solidFill>
                <a:latin typeface="Calibri"/>
                <a:ea typeface="Calibri"/>
                <a:cs typeface="Poppins"/>
              </a:rPr>
              <a:t>mielipiteistä</a:t>
            </a:r>
            <a:r>
              <a:rPr lang="en-US">
                <a:solidFill>
                  <a:srgbClr val="212529"/>
                </a:solidFill>
                <a:latin typeface="Calibri"/>
                <a:ea typeface="Calibri"/>
                <a:cs typeface="Poppins"/>
              </a:rPr>
              <a:t>.</a:t>
            </a:r>
          </a:p>
          <a:p>
            <a:endParaRPr lang="en-US">
              <a:solidFill>
                <a:srgbClr val="212529"/>
              </a:solidFill>
              <a:latin typeface="Calibri"/>
              <a:ea typeface="Calibri"/>
              <a:cs typeface="Poppins"/>
            </a:endParaRPr>
          </a:p>
          <a:p>
            <a:r>
              <a:rPr lang="en-US" b="1" err="1">
                <a:solidFill>
                  <a:srgbClr val="212529"/>
                </a:solidFill>
                <a:latin typeface="Calibri"/>
                <a:ea typeface="Calibri"/>
                <a:cs typeface="Poppins"/>
              </a:rPr>
              <a:t>Itsetunto</a:t>
            </a:r>
            <a:r>
              <a:rPr lang="en-US" b="1">
                <a:solidFill>
                  <a:srgbClr val="212529"/>
                </a:solidFill>
                <a:latin typeface="Calibri"/>
                <a:ea typeface="Calibri"/>
                <a:cs typeface="Poppins"/>
              </a:rPr>
              <a:t> </a:t>
            </a:r>
            <a:r>
              <a:rPr lang="en-US" b="1" err="1">
                <a:solidFill>
                  <a:srgbClr val="212529"/>
                </a:solidFill>
                <a:latin typeface="Calibri"/>
                <a:ea typeface="Calibri"/>
                <a:cs typeface="Poppins"/>
              </a:rPr>
              <a:t>syntyy</a:t>
            </a:r>
            <a:r>
              <a:rPr lang="en-US" b="1">
                <a:solidFill>
                  <a:srgbClr val="212529"/>
                </a:solidFill>
                <a:latin typeface="Calibri"/>
                <a:ea typeface="Calibri"/>
                <a:cs typeface="Poppins"/>
              </a:rPr>
              <a:t> </a:t>
            </a:r>
            <a:r>
              <a:rPr lang="en-US" b="1" err="1">
                <a:solidFill>
                  <a:srgbClr val="212529"/>
                </a:solidFill>
                <a:latin typeface="Calibri"/>
                <a:ea typeface="Calibri"/>
                <a:cs typeface="Poppins"/>
              </a:rPr>
              <a:t>vuorovaikutuksessa</a:t>
            </a:r>
            <a:endParaRPr lang="en-US" b="1">
              <a:solidFill>
                <a:srgbClr val="212529"/>
              </a:solidFill>
              <a:latin typeface="Calibri"/>
              <a:ea typeface="Calibri"/>
              <a:cs typeface="Poppins"/>
            </a:endParaRPr>
          </a:p>
          <a:p>
            <a:endParaRPr lang="en-US" b="1">
              <a:solidFill>
                <a:srgbClr val="212529"/>
              </a:solidFill>
              <a:latin typeface="Calibri"/>
              <a:ea typeface="Calibri"/>
              <a:cs typeface="Poppins"/>
            </a:endParaRPr>
          </a:p>
          <a:p>
            <a:r>
              <a:rPr lang="en-US" err="1">
                <a:solidFill>
                  <a:srgbClr val="212529"/>
                </a:solidFill>
                <a:latin typeface="Calibri"/>
                <a:ea typeface="Calibri"/>
                <a:cs typeface="Poppins"/>
              </a:rPr>
              <a:t>Hyvä</a:t>
            </a:r>
            <a:r>
              <a:rPr lang="en-US">
                <a:solidFill>
                  <a:srgbClr val="212529"/>
                </a:solidFill>
                <a:latin typeface="Calibri"/>
                <a:ea typeface="Calibri"/>
                <a:cs typeface="Poppins"/>
              </a:rPr>
              <a:t> </a:t>
            </a:r>
            <a:r>
              <a:rPr lang="en-US" err="1">
                <a:solidFill>
                  <a:srgbClr val="212529"/>
                </a:solidFill>
                <a:latin typeface="Calibri"/>
                <a:ea typeface="Calibri"/>
                <a:cs typeface="Poppins"/>
              </a:rPr>
              <a:t>itsetunto</a:t>
            </a:r>
            <a:r>
              <a:rPr lang="en-US">
                <a:solidFill>
                  <a:srgbClr val="212529"/>
                </a:solidFill>
                <a:latin typeface="Calibri"/>
                <a:ea typeface="Calibri"/>
                <a:cs typeface="Poppins"/>
              </a:rPr>
              <a:t> </a:t>
            </a:r>
            <a:r>
              <a:rPr lang="en-US" err="1">
                <a:solidFill>
                  <a:srgbClr val="212529"/>
                </a:solidFill>
                <a:latin typeface="Calibri"/>
                <a:ea typeface="Calibri"/>
                <a:cs typeface="Poppins"/>
              </a:rPr>
              <a:t>auttaa</a:t>
            </a:r>
            <a:r>
              <a:rPr lang="en-US">
                <a:solidFill>
                  <a:srgbClr val="212529"/>
                </a:solidFill>
                <a:latin typeface="Calibri"/>
                <a:ea typeface="Calibri"/>
                <a:cs typeface="Poppins"/>
              </a:rPr>
              <a:t> </a:t>
            </a:r>
            <a:r>
              <a:rPr lang="en-US" err="1">
                <a:solidFill>
                  <a:srgbClr val="212529"/>
                </a:solidFill>
                <a:latin typeface="Calibri"/>
                <a:ea typeface="Calibri"/>
                <a:cs typeface="Poppins"/>
              </a:rPr>
              <a:t>asettamaan</a:t>
            </a:r>
            <a:r>
              <a:rPr lang="en-US">
                <a:solidFill>
                  <a:srgbClr val="212529"/>
                </a:solidFill>
                <a:latin typeface="Calibri"/>
                <a:ea typeface="Calibri"/>
                <a:cs typeface="Poppins"/>
              </a:rPr>
              <a:t> </a:t>
            </a:r>
            <a:r>
              <a:rPr lang="en-US" err="1">
                <a:solidFill>
                  <a:srgbClr val="212529"/>
                </a:solidFill>
                <a:latin typeface="Calibri"/>
                <a:ea typeface="Calibri"/>
                <a:cs typeface="Poppins"/>
              </a:rPr>
              <a:t>itselle</a:t>
            </a:r>
            <a:r>
              <a:rPr lang="en-US">
                <a:solidFill>
                  <a:srgbClr val="212529"/>
                </a:solidFill>
                <a:latin typeface="Calibri"/>
                <a:ea typeface="Calibri"/>
                <a:cs typeface="Poppins"/>
              </a:rPr>
              <a:t> </a:t>
            </a:r>
            <a:r>
              <a:rPr lang="en-US" err="1">
                <a:solidFill>
                  <a:srgbClr val="212529"/>
                </a:solidFill>
                <a:latin typeface="Calibri"/>
                <a:ea typeface="Calibri"/>
                <a:cs typeface="Poppins"/>
              </a:rPr>
              <a:t>sopivan</a:t>
            </a:r>
            <a:r>
              <a:rPr lang="en-US">
                <a:solidFill>
                  <a:srgbClr val="212529"/>
                </a:solidFill>
                <a:latin typeface="Calibri"/>
                <a:ea typeface="Calibri"/>
                <a:cs typeface="Poppins"/>
              </a:rPr>
              <a:t> </a:t>
            </a:r>
            <a:r>
              <a:rPr lang="en-US" err="1">
                <a:solidFill>
                  <a:srgbClr val="212529"/>
                </a:solidFill>
                <a:latin typeface="Calibri"/>
                <a:ea typeface="Calibri"/>
                <a:cs typeface="Poppins"/>
              </a:rPr>
              <a:t>vaatimustason</a:t>
            </a:r>
            <a:r>
              <a:rPr lang="en-US">
                <a:solidFill>
                  <a:srgbClr val="212529"/>
                </a:solidFill>
                <a:latin typeface="Calibri"/>
                <a:ea typeface="Calibri"/>
                <a:cs typeface="Poppins"/>
              </a:rPr>
              <a:t> ja </a:t>
            </a:r>
            <a:r>
              <a:rPr lang="en-US" err="1">
                <a:solidFill>
                  <a:srgbClr val="212529"/>
                </a:solidFill>
                <a:latin typeface="Calibri"/>
                <a:ea typeface="Calibri"/>
                <a:cs typeface="Poppins"/>
              </a:rPr>
              <a:t>tavoitteita</a:t>
            </a:r>
            <a:r>
              <a:rPr lang="en-US">
                <a:solidFill>
                  <a:srgbClr val="212529"/>
                </a:solidFill>
                <a:latin typeface="Calibri"/>
                <a:ea typeface="Calibri"/>
                <a:cs typeface="Poppins"/>
              </a:rPr>
              <a:t>, </a:t>
            </a:r>
            <a:r>
              <a:rPr lang="en-US" err="1">
                <a:solidFill>
                  <a:srgbClr val="212529"/>
                </a:solidFill>
                <a:latin typeface="Calibri"/>
                <a:ea typeface="Calibri"/>
                <a:cs typeface="Poppins"/>
              </a:rPr>
              <a:t>sekä</a:t>
            </a:r>
            <a:r>
              <a:rPr lang="en-US">
                <a:solidFill>
                  <a:srgbClr val="212529"/>
                </a:solidFill>
                <a:latin typeface="Calibri"/>
                <a:ea typeface="Calibri"/>
                <a:cs typeface="Poppins"/>
              </a:rPr>
              <a:t> </a:t>
            </a:r>
            <a:r>
              <a:rPr lang="en-US" err="1">
                <a:solidFill>
                  <a:srgbClr val="212529"/>
                </a:solidFill>
                <a:latin typeface="Calibri"/>
                <a:ea typeface="Calibri"/>
                <a:cs typeface="Poppins"/>
              </a:rPr>
              <a:t>toisaalta</a:t>
            </a:r>
            <a:r>
              <a:rPr lang="en-US">
                <a:solidFill>
                  <a:srgbClr val="212529"/>
                </a:solidFill>
                <a:latin typeface="Calibri"/>
                <a:ea typeface="Calibri"/>
                <a:cs typeface="Poppins"/>
              </a:rPr>
              <a:t> </a:t>
            </a:r>
            <a:r>
              <a:rPr lang="en-US" err="1">
                <a:solidFill>
                  <a:srgbClr val="212529"/>
                </a:solidFill>
                <a:latin typeface="Calibri"/>
                <a:ea typeface="Calibri"/>
                <a:cs typeface="Poppins"/>
              </a:rPr>
              <a:t>kestämään</a:t>
            </a:r>
            <a:r>
              <a:rPr lang="en-US">
                <a:solidFill>
                  <a:srgbClr val="212529"/>
                </a:solidFill>
                <a:latin typeface="Calibri"/>
                <a:ea typeface="Calibri"/>
                <a:cs typeface="Poppins"/>
              </a:rPr>
              <a:t> </a:t>
            </a:r>
            <a:r>
              <a:rPr lang="en-US" err="1">
                <a:solidFill>
                  <a:srgbClr val="212529"/>
                </a:solidFill>
                <a:latin typeface="Calibri"/>
                <a:ea typeface="Calibri"/>
                <a:cs typeface="Poppins"/>
              </a:rPr>
              <a:t>epäonnistumisia</a:t>
            </a:r>
            <a:r>
              <a:rPr lang="en-US">
                <a:solidFill>
                  <a:srgbClr val="212529"/>
                </a:solidFill>
                <a:latin typeface="Calibri"/>
                <a:ea typeface="Calibri"/>
                <a:cs typeface="Poppins"/>
              </a:rPr>
              <a:t> ja </a:t>
            </a:r>
            <a:r>
              <a:rPr lang="en-US" err="1">
                <a:solidFill>
                  <a:srgbClr val="212529"/>
                </a:solidFill>
                <a:latin typeface="Calibri"/>
                <a:ea typeface="Calibri"/>
                <a:cs typeface="Poppins"/>
              </a:rPr>
              <a:t>pettymyksiä</a:t>
            </a:r>
            <a:r>
              <a:rPr lang="en-US">
                <a:solidFill>
                  <a:srgbClr val="212529"/>
                </a:solidFill>
                <a:latin typeface="Calibri"/>
                <a:ea typeface="Calibri"/>
                <a:cs typeface="Poppins"/>
              </a:rPr>
              <a:t>. </a:t>
            </a:r>
            <a:r>
              <a:rPr lang="en-US" err="1">
                <a:solidFill>
                  <a:srgbClr val="212529"/>
                </a:solidFill>
                <a:latin typeface="Calibri"/>
                <a:ea typeface="Calibri"/>
                <a:cs typeface="Poppins"/>
              </a:rPr>
              <a:t>Itsetunto</a:t>
            </a:r>
            <a:r>
              <a:rPr lang="en-US">
                <a:solidFill>
                  <a:srgbClr val="212529"/>
                </a:solidFill>
                <a:latin typeface="Calibri"/>
                <a:ea typeface="Calibri"/>
                <a:cs typeface="Poppins"/>
              </a:rPr>
              <a:t> </a:t>
            </a:r>
            <a:r>
              <a:rPr lang="en-US" err="1">
                <a:solidFill>
                  <a:srgbClr val="212529"/>
                </a:solidFill>
                <a:latin typeface="Calibri"/>
                <a:ea typeface="Calibri"/>
                <a:cs typeface="Poppins"/>
              </a:rPr>
              <a:t>vaikuttaa</a:t>
            </a:r>
            <a:r>
              <a:rPr lang="en-US">
                <a:solidFill>
                  <a:srgbClr val="212529"/>
                </a:solidFill>
                <a:latin typeface="Calibri"/>
                <a:ea typeface="Calibri"/>
                <a:cs typeface="Poppins"/>
              </a:rPr>
              <a:t> </a:t>
            </a:r>
            <a:r>
              <a:rPr lang="en-US" err="1">
                <a:solidFill>
                  <a:srgbClr val="212529"/>
                </a:solidFill>
                <a:latin typeface="Calibri"/>
                <a:ea typeface="Calibri"/>
                <a:cs typeface="Poppins"/>
              </a:rPr>
              <a:t>ihmisen</a:t>
            </a:r>
            <a:r>
              <a:rPr lang="en-US">
                <a:solidFill>
                  <a:srgbClr val="212529"/>
                </a:solidFill>
                <a:latin typeface="Calibri"/>
                <a:ea typeface="Calibri"/>
                <a:cs typeface="Poppins"/>
              </a:rPr>
              <a:t> </a:t>
            </a:r>
            <a:r>
              <a:rPr lang="en-US" err="1">
                <a:solidFill>
                  <a:srgbClr val="212529"/>
                </a:solidFill>
                <a:latin typeface="Calibri"/>
                <a:ea typeface="Calibri"/>
                <a:cs typeface="Poppins"/>
              </a:rPr>
              <a:t>toimintaan</a:t>
            </a:r>
            <a:r>
              <a:rPr lang="en-US">
                <a:solidFill>
                  <a:srgbClr val="212529"/>
                </a:solidFill>
                <a:latin typeface="Calibri"/>
                <a:ea typeface="Calibri"/>
                <a:cs typeface="Poppins"/>
              </a:rPr>
              <a:t> ja </a:t>
            </a:r>
            <a:r>
              <a:rPr lang="en-US" err="1">
                <a:solidFill>
                  <a:srgbClr val="212529"/>
                </a:solidFill>
                <a:latin typeface="Calibri"/>
                <a:ea typeface="Calibri"/>
                <a:cs typeface="Poppins"/>
              </a:rPr>
              <a:t>hänen</a:t>
            </a:r>
            <a:r>
              <a:rPr lang="en-US">
                <a:solidFill>
                  <a:srgbClr val="212529"/>
                </a:solidFill>
                <a:latin typeface="Calibri"/>
                <a:ea typeface="Calibri"/>
                <a:cs typeface="Poppins"/>
              </a:rPr>
              <a:t> </a:t>
            </a:r>
            <a:r>
              <a:rPr lang="en-US" err="1">
                <a:solidFill>
                  <a:srgbClr val="212529"/>
                </a:solidFill>
                <a:latin typeface="Calibri"/>
                <a:ea typeface="Calibri"/>
                <a:cs typeface="Poppins"/>
              </a:rPr>
              <a:t>ratkaisuihinsa</a:t>
            </a:r>
            <a:r>
              <a:rPr lang="en-US">
                <a:solidFill>
                  <a:srgbClr val="212529"/>
                </a:solidFill>
                <a:latin typeface="Calibri"/>
                <a:ea typeface="Calibri"/>
                <a:cs typeface="Poppins"/>
              </a:rPr>
              <a:t>, ja </a:t>
            </a:r>
            <a:r>
              <a:rPr lang="en-US" err="1">
                <a:solidFill>
                  <a:srgbClr val="212529"/>
                </a:solidFill>
                <a:latin typeface="Calibri"/>
                <a:ea typeface="Calibri"/>
                <a:cs typeface="Poppins"/>
              </a:rPr>
              <a:t>toiminnan</a:t>
            </a:r>
            <a:r>
              <a:rPr lang="en-US">
                <a:solidFill>
                  <a:srgbClr val="212529"/>
                </a:solidFill>
                <a:latin typeface="Calibri"/>
                <a:ea typeface="Calibri"/>
                <a:cs typeface="Poppins"/>
              </a:rPr>
              <a:t> </a:t>
            </a:r>
            <a:r>
              <a:rPr lang="en-US" err="1">
                <a:solidFill>
                  <a:srgbClr val="212529"/>
                </a:solidFill>
                <a:latin typeface="Calibri"/>
                <a:ea typeface="Calibri"/>
                <a:cs typeface="Poppins"/>
              </a:rPr>
              <a:t>seuraukset</a:t>
            </a:r>
            <a:r>
              <a:rPr lang="en-US">
                <a:solidFill>
                  <a:srgbClr val="212529"/>
                </a:solidFill>
                <a:latin typeface="Calibri"/>
                <a:ea typeface="Calibri"/>
                <a:cs typeface="Poppins"/>
              </a:rPr>
              <a:t> </a:t>
            </a:r>
            <a:r>
              <a:rPr lang="en-US" err="1">
                <a:solidFill>
                  <a:srgbClr val="212529"/>
                </a:solidFill>
                <a:latin typeface="Calibri"/>
                <a:ea typeface="Calibri"/>
                <a:cs typeface="Poppins"/>
              </a:rPr>
              <a:t>taas</a:t>
            </a:r>
            <a:r>
              <a:rPr lang="en-US">
                <a:solidFill>
                  <a:srgbClr val="212529"/>
                </a:solidFill>
                <a:latin typeface="Calibri"/>
                <a:ea typeface="Calibri"/>
                <a:cs typeface="Poppins"/>
              </a:rPr>
              <a:t> </a:t>
            </a:r>
            <a:r>
              <a:rPr lang="en-US" err="1">
                <a:solidFill>
                  <a:srgbClr val="212529"/>
                </a:solidFill>
                <a:latin typeface="Calibri"/>
                <a:ea typeface="Calibri"/>
                <a:cs typeface="Poppins"/>
              </a:rPr>
              <a:t>vaikuttavat</a:t>
            </a:r>
            <a:r>
              <a:rPr lang="en-US">
                <a:solidFill>
                  <a:srgbClr val="212529"/>
                </a:solidFill>
                <a:latin typeface="Calibri"/>
                <a:ea typeface="Calibri"/>
                <a:cs typeface="Poppins"/>
              </a:rPr>
              <a:t> </a:t>
            </a:r>
            <a:r>
              <a:rPr lang="en-US" err="1">
                <a:solidFill>
                  <a:srgbClr val="212529"/>
                </a:solidFill>
                <a:latin typeface="Calibri"/>
                <a:ea typeface="Calibri"/>
                <a:cs typeface="Poppins"/>
              </a:rPr>
              <a:t>itsetuntoon</a:t>
            </a:r>
            <a:r>
              <a:rPr lang="en-US">
                <a:solidFill>
                  <a:srgbClr val="212529"/>
                </a:solidFill>
                <a:latin typeface="Calibri"/>
                <a:ea typeface="Calibri"/>
                <a:cs typeface="Poppins"/>
              </a:rPr>
              <a:t>. </a:t>
            </a:r>
            <a:r>
              <a:rPr lang="en-US" err="1">
                <a:solidFill>
                  <a:srgbClr val="212529"/>
                </a:solidFill>
                <a:latin typeface="Calibri"/>
                <a:ea typeface="Calibri"/>
                <a:cs typeface="Poppins"/>
              </a:rPr>
              <a:t>Hyvään</a:t>
            </a:r>
            <a:r>
              <a:rPr lang="en-US">
                <a:solidFill>
                  <a:srgbClr val="212529"/>
                </a:solidFill>
                <a:latin typeface="Calibri"/>
                <a:ea typeface="Calibri"/>
                <a:cs typeface="Poppins"/>
              </a:rPr>
              <a:t> </a:t>
            </a:r>
            <a:r>
              <a:rPr lang="en-US" err="1">
                <a:solidFill>
                  <a:srgbClr val="212529"/>
                </a:solidFill>
                <a:latin typeface="Calibri"/>
                <a:ea typeface="Calibri"/>
                <a:cs typeface="Poppins"/>
              </a:rPr>
              <a:t>itsetuntoon</a:t>
            </a:r>
            <a:r>
              <a:rPr lang="en-US">
                <a:solidFill>
                  <a:srgbClr val="212529"/>
                </a:solidFill>
                <a:latin typeface="Calibri"/>
                <a:ea typeface="Calibri"/>
                <a:cs typeface="Poppins"/>
              </a:rPr>
              <a:t> </a:t>
            </a:r>
            <a:r>
              <a:rPr lang="en-US" err="1">
                <a:solidFill>
                  <a:srgbClr val="212529"/>
                </a:solidFill>
                <a:latin typeface="Calibri"/>
                <a:ea typeface="Calibri"/>
                <a:cs typeface="Poppins"/>
              </a:rPr>
              <a:t>liittyy</a:t>
            </a:r>
            <a:r>
              <a:rPr lang="en-US">
                <a:solidFill>
                  <a:srgbClr val="212529"/>
                </a:solidFill>
                <a:latin typeface="Calibri"/>
                <a:ea typeface="Calibri"/>
                <a:cs typeface="Poppins"/>
              </a:rPr>
              <a:t> </a:t>
            </a:r>
            <a:r>
              <a:rPr lang="en-US" err="1">
                <a:solidFill>
                  <a:srgbClr val="212529"/>
                </a:solidFill>
                <a:latin typeface="Calibri"/>
                <a:ea typeface="Calibri"/>
                <a:cs typeface="Poppins"/>
              </a:rPr>
              <a:t>kokemus</a:t>
            </a:r>
            <a:r>
              <a:rPr lang="en-US">
                <a:solidFill>
                  <a:srgbClr val="212529"/>
                </a:solidFill>
                <a:latin typeface="Calibri"/>
                <a:ea typeface="Calibri"/>
                <a:cs typeface="Poppins"/>
              </a:rPr>
              <a:t> </a:t>
            </a:r>
            <a:r>
              <a:rPr lang="en-US" err="1">
                <a:solidFill>
                  <a:srgbClr val="212529"/>
                </a:solidFill>
                <a:latin typeface="Calibri"/>
                <a:ea typeface="Calibri"/>
                <a:cs typeface="Poppins"/>
              </a:rPr>
              <a:t>siitä</a:t>
            </a:r>
            <a:r>
              <a:rPr lang="en-US">
                <a:solidFill>
                  <a:srgbClr val="212529"/>
                </a:solidFill>
                <a:latin typeface="Calibri"/>
                <a:ea typeface="Calibri"/>
                <a:cs typeface="Poppins"/>
              </a:rPr>
              <a:t>, </a:t>
            </a:r>
            <a:r>
              <a:rPr lang="en-US" err="1">
                <a:solidFill>
                  <a:srgbClr val="212529"/>
                </a:solidFill>
                <a:latin typeface="Calibri"/>
                <a:ea typeface="Calibri"/>
                <a:cs typeface="Poppins"/>
              </a:rPr>
              <a:t>että</a:t>
            </a:r>
            <a:r>
              <a:rPr lang="en-US">
                <a:solidFill>
                  <a:srgbClr val="212529"/>
                </a:solidFill>
                <a:latin typeface="Calibri"/>
                <a:ea typeface="Calibri"/>
                <a:cs typeface="Poppins"/>
              </a:rPr>
              <a:t> </a:t>
            </a:r>
            <a:r>
              <a:rPr lang="en-US" err="1">
                <a:solidFill>
                  <a:srgbClr val="212529"/>
                </a:solidFill>
                <a:latin typeface="Calibri"/>
                <a:ea typeface="Calibri"/>
                <a:cs typeface="Poppins"/>
              </a:rPr>
              <a:t>pystyy</a:t>
            </a:r>
            <a:r>
              <a:rPr lang="en-US">
                <a:solidFill>
                  <a:srgbClr val="212529"/>
                </a:solidFill>
                <a:latin typeface="Calibri"/>
                <a:ea typeface="Calibri"/>
                <a:cs typeface="Poppins"/>
              </a:rPr>
              <a:t> </a:t>
            </a:r>
            <a:r>
              <a:rPr lang="en-US" err="1">
                <a:solidFill>
                  <a:srgbClr val="212529"/>
                </a:solidFill>
                <a:latin typeface="Calibri"/>
                <a:ea typeface="Calibri"/>
                <a:cs typeface="Poppins"/>
              </a:rPr>
              <a:t>vaikuttamaan</a:t>
            </a:r>
            <a:r>
              <a:rPr lang="en-US">
                <a:solidFill>
                  <a:srgbClr val="212529"/>
                </a:solidFill>
                <a:latin typeface="Calibri"/>
                <a:ea typeface="Calibri"/>
                <a:cs typeface="Poppins"/>
              </a:rPr>
              <a:t> </a:t>
            </a:r>
            <a:r>
              <a:rPr lang="en-US" err="1">
                <a:solidFill>
                  <a:srgbClr val="212529"/>
                </a:solidFill>
                <a:latin typeface="Calibri"/>
                <a:ea typeface="Calibri"/>
                <a:cs typeface="Poppins"/>
              </a:rPr>
              <a:t>omaan</a:t>
            </a:r>
            <a:r>
              <a:rPr lang="en-US">
                <a:solidFill>
                  <a:srgbClr val="212529"/>
                </a:solidFill>
                <a:latin typeface="Calibri"/>
                <a:ea typeface="Calibri"/>
                <a:cs typeface="Poppins"/>
              </a:rPr>
              <a:t> </a:t>
            </a:r>
            <a:r>
              <a:rPr lang="en-US" err="1">
                <a:solidFill>
                  <a:srgbClr val="212529"/>
                </a:solidFill>
                <a:latin typeface="Calibri"/>
                <a:ea typeface="Calibri"/>
                <a:cs typeface="Poppins"/>
              </a:rPr>
              <a:t>elämäänsä</a:t>
            </a:r>
            <a:r>
              <a:rPr lang="en-US">
                <a:solidFill>
                  <a:srgbClr val="212529"/>
                </a:solidFill>
                <a:latin typeface="Calibri"/>
                <a:ea typeface="Calibri"/>
                <a:cs typeface="Poppins"/>
              </a:rPr>
              <a:t>. </a:t>
            </a:r>
            <a:r>
              <a:rPr lang="en-US" err="1">
                <a:solidFill>
                  <a:srgbClr val="212529"/>
                </a:solidFill>
                <a:latin typeface="Calibri"/>
                <a:ea typeface="Calibri"/>
                <a:cs typeface="Poppins"/>
              </a:rPr>
              <a:t>Tunne</a:t>
            </a:r>
            <a:r>
              <a:rPr lang="en-US">
                <a:solidFill>
                  <a:srgbClr val="212529"/>
                </a:solidFill>
                <a:latin typeface="Calibri"/>
                <a:ea typeface="Calibri"/>
                <a:cs typeface="Poppins"/>
              </a:rPr>
              <a:t> </a:t>
            </a:r>
            <a:r>
              <a:rPr lang="en-US" err="1">
                <a:solidFill>
                  <a:srgbClr val="212529"/>
                </a:solidFill>
                <a:latin typeface="Calibri"/>
                <a:ea typeface="Calibri"/>
                <a:cs typeface="Poppins"/>
              </a:rPr>
              <a:t>syntyy</a:t>
            </a:r>
            <a:r>
              <a:rPr lang="en-US">
                <a:solidFill>
                  <a:srgbClr val="212529"/>
                </a:solidFill>
                <a:latin typeface="Calibri"/>
                <a:ea typeface="Calibri"/>
                <a:cs typeface="Poppins"/>
              </a:rPr>
              <a:t> </a:t>
            </a:r>
            <a:r>
              <a:rPr lang="en-US" err="1">
                <a:solidFill>
                  <a:srgbClr val="212529"/>
                </a:solidFill>
                <a:latin typeface="Calibri"/>
                <a:ea typeface="Calibri"/>
                <a:cs typeface="Poppins"/>
              </a:rPr>
              <a:t>itsensä</a:t>
            </a:r>
            <a:r>
              <a:rPr lang="en-US">
                <a:solidFill>
                  <a:srgbClr val="212529"/>
                </a:solidFill>
                <a:latin typeface="Calibri"/>
                <a:ea typeface="Calibri"/>
                <a:cs typeface="Poppins"/>
              </a:rPr>
              <a:t> ja </a:t>
            </a:r>
            <a:r>
              <a:rPr lang="en-US" err="1">
                <a:solidFill>
                  <a:srgbClr val="212529"/>
                </a:solidFill>
                <a:latin typeface="Calibri"/>
                <a:ea typeface="Calibri"/>
                <a:cs typeface="Poppins"/>
              </a:rPr>
              <a:t>juuriensa</a:t>
            </a:r>
            <a:r>
              <a:rPr lang="en-US">
                <a:solidFill>
                  <a:srgbClr val="212529"/>
                </a:solidFill>
                <a:latin typeface="Calibri"/>
                <a:ea typeface="Calibri"/>
                <a:cs typeface="Poppins"/>
              </a:rPr>
              <a:t> </a:t>
            </a:r>
            <a:r>
              <a:rPr lang="en-US" err="1">
                <a:solidFill>
                  <a:srgbClr val="212529"/>
                </a:solidFill>
                <a:latin typeface="Calibri"/>
                <a:ea typeface="Calibri"/>
                <a:cs typeface="Poppins"/>
              </a:rPr>
              <a:t>tuntemisesta</a:t>
            </a:r>
            <a:r>
              <a:rPr lang="en-US">
                <a:solidFill>
                  <a:srgbClr val="212529"/>
                </a:solidFill>
                <a:latin typeface="Calibri"/>
                <a:ea typeface="Calibri"/>
                <a:cs typeface="Poppins"/>
              </a:rPr>
              <a:t> </a:t>
            </a:r>
            <a:r>
              <a:rPr lang="en-US" err="1">
                <a:solidFill>
                  <a:srgbClr val="212529"/>
                </a:solidFill>
                <a:latin typeface="Calibri"/>
                <a:ea typeface="Calibri"/>
                <a:cs typeface="Poppins"/>
              </a:rPr>
              <a:t>sekä</a:t>
            </a:r>
            <a:r>
              <a:rPr lang="en-US">
                <a:solidFill>
                  <a:srgbClr val="212529"/>
                </a:solidFill>
                <a:latin typeface="Calibri"/>
                <a:ea typeface="Calibri"/>
                <a:cs typeface="Poppins"/>
              </a:rPr>
              <a:t> </a:t>
            </a:r>
            <a:r>
              <a:rPr lang="en-US" err="1">
                <a:solidFill>
                  <a:srgbClr val="212529"/>
                </a:solidFill>
                <a:latin typeface="Calibri"/>
                <a:ea typeface="Calibri"/>
                <a:cs typeface="Poppins"/>
              </a:rPr>
              <a:t>omien</a:t>
            </a:r>
            <a:r>
              <a:rPr lang="en-US">
                <a:solidFill>
                  <a:srgbClr val="212529"/>
                </a:solidFill>
                <a:latin typeface="Calibri"/>
                <a:ea typeface="Calibri"/>
                <a:cs typeface="Poppins"/>
              </a:rPr>
              <a:t> </a:t>
            </a:r>
            <a:r>
              <a:rPr lang="en-US" err="1">
                <a:solidFill>
                  <a:srgbClr val="212529"/>
                </a:solidFill>
                <a:latin typeface="Calibri"/>
                <a:ea typeface="Calibri"/>
                <a:cs typeface="Poppins"/>
              </a:rPr>
              <a:t>toiveiden</a:t>
            </a:r>
            <a:r>
              <a:rPr lang="en-US">
                <a:solidFill>
                  <a:srgbClr val="212529"/>
                </a:solidFill>
                <a:latin typeface="Calibri"/>
                <a:ea typeface="Calibri"/>
                <a:cs typeface="Poppins"/>
              </a:rPr>
              <a:t> ja </a:t>
            </a:r>
            <a:r>
              <a:rPr lang="en-US" err="1">
                <a:solidFill>
                  <a:srgbClr val="212529"/>
                </a:solidFill>
                <a:latin typeface="Calibri"/>
                <a:ea typeface="Calibri"/>
                <a:cs typeface="Poppins"/>
              </a:rPr>
              <a:t>arvojen</a:t>
            </a:r>
            <a:r>
              <a:rPr lang="en-US">
                <a:solidFill>
                  <a:srgbClr val="212529"/>
                </a:solidFill>
                <a:latin typeface="Calibri"/>
                <a:ea typeface="Calibri"/>
                <a:cs typeface="Poppins"/>
              </a:rPr>
              <a:t> </a:t>
            </a:r>
            <a:r>
              <a:rPr lang="en-US" err="1">
                <a:solidFill>
                  <a:srgbClr val="212529"/>
                </a:solidFill>
                <a:latin typeface="Calibri"/>
                <a:ea typeface="Calibri"/>
                <a:cs typeface="Poppins"/>
              </a:rPr>
              <a:t>kirkastumisesta</a:t>
            </a:r>
            <a:r>
              <a:rPr lang="en-US">
                <a:solidFill>
                  <a:srgbClr val="212529"/>
                </a:solidFill>
                <a:latin typeface="Calibri"/>
                <a:ea typeface="Calibri"/>
                <a:cs typeface="Poppins"/>
              </a:rPr>
              <a:t>. </a:t>
            </a:r>
            <a:r>
              <a:rPr lang="en-US" err="1">
                <a:solidFill>
                  <a:srgbClr val="212529"/>
                </a:solidFill>
                <a:latin typeface="Calibri"/>
                <a:ea typeface="Calibri"/>
                <a:cs typeface="Poppins"/>
              </a:rPr>
              <a:t>Itsetuntoon</a:t>
            </a:r>
            <a:r>
              <a:rPr lang="en-US">
                <a:solidFill>
                  <a:srgbClr val="212529"/>
                </a:solidFill>
                <a:latin typeface="Calibri"/>
                <a:ea typeface="Calibri"/>
                <a:cs typeface="Poppins"/>
              </a:rPr>
              <a:t> </a:t>
            </a:r>
            <a:r>
              <a:rPr lang="en-US" err="1">
                <a:solidFill>
                  <a:srgbClr val="212529"/>
                </a:solidFill>
                <a:latin typeface="Calibri"/>
                <a:ea typeface="Calibri"/>
                <a:cs typeface="Poppins"/>
              </a:rPr>
              <a:t>vaikuttaa</a:t>
            </a:r>
            <a:r>
              <a:rPr lang="en-US">
                <a:solidFill>
                  <a:srgbClr val="212529"/>
                </a:solidFill>
                <a:latin typeface="Calibri"/>
                <a:ea typeface="Calibri"/>
                <a:cs typeface="Poppins"/>
              </a:rPr>
              <a:t> </a:t>
            </a:r>
            <a:r>
              <a:rPr lang="en-US" err="1">
                <a:solidFill>
                  <a:srgbClr val="212529"/>
                </a:solidFill>
                <a:latin typeface="Calibri"/>
                <a:ea typeface="Calibri"/>
                <a:cs typeface="Poppins"/>
              </a:rPr>
              <a:t>merkittävästi</a:t>
            </a:r>
            <a:r>
              <a:rPr lang="en-US">
                <a:solidFill>
                  <a:srgbClr val="212529"/>
                </a:solidFill>
                <a:latin typeface="Calibri"/>
                <a:ea typeface="Calibri"/>
                <a:cs typeface="Poppins"/>
              </a:rPr>
              <a:t> se, </a:t>
            </a:r>
            <a:r>
              <a:rPr lang="en-US" err="1">
                <a:solidFill>
                  <a:srgbClr val="212529"/>
                </a:solidFill>
                <a:latin typeface="Calibri"/>
                <a:ea typeface="Calibri"/>
                <a:cs typeface="Poppins"/>
              </a:rPr>
              <a:t>kokeeko</a:t>
            </a:r>
            <a:r>
              <a:rPr lang="en-US">
                <a:solidFill>
                  <a:srgbClr val="212529"/>
                </a:solidFill>
                <a:latin typeface="Calibri"/>
                <a:ea typeface="Calibri"/>
                <a:cs typeface="Poppins"/>
              </a:rPr>
              <a:t> </a:t>
            </a:r>
            <a:r>
              <a:rPr lang="en-US" err="1">
                <a:solidFill>
                  <a:srgbClr val="212529"/>
                </a:solidFill>
                <a:latin typeface="Calibri"/>
                <a:ea typeface="Calibri"/>
                <a:cs typeface="Poppins"/>
              </a:rPr>
              <a:t>yksilö</a:t>
            </a:r>
            <a:r>
              <a:rPr lang="en-US">
                <a:solidFill>
                  <a:srgbClr val="212529"/>
                </a:solidFill>
                <a:latin typeface="Calibri"/>
                <a:ea typeface="Calibri"/>
                <a:cs typeface="Poppins"/>
              </a:rPr>
              <a:t> </a:t>
            </a:r>
            <a:r>
              <a:rPr lang="en-US" err="1">
                <a:solidFill>
                  <a:srgbClr val="212529"/>
                </a:solidFill>
                <a:latin typeface="Calibri"/>
                <a:ea typeface="Calibri"/>
                <a:cs typeface="Poppins"/>
              </a:rPr>
              <a:t>olevansa</a:t>
            </a:r>
            <a:r>
              <a:rPr lang="en-US">
                <a:solidFill>
                  <a:srgbClr val="212529"/>
                </a:solidFill>
                <a:latin typeface="Calibri"/>
                <a:ea typeface="Calibri"/>
                <a:cs typeface="Poppins"/>
              </a:rPr>
              <a:t> </a:t>
            </a:r>
            <a:r>
              <a:rPr lang="en-US" err="1">
                <a:solidFill>
                  <a:srgbClr val="212529"/>
                </a:solidFill>
                <a:latin typeface="Calibri"/>
                <a:ea typeface="Calibri"/>
                <a:cs typeface="Poppins"/>
              </a:rPr>
              <a:t>merkityksellinen</a:t>
            </a:r>
            <a:r>
              <a:rPr lang="en-US">
                <a:solidFill>
                  <a:srgbClr val="212529"/>
                </a:solidFill>
                <a:latin typeface="Calibri"/>
                <a:ea typeface="Calibri"/>
                <a:cs typeface="Poppins"/>
              </a:rPr>
              <a:t> </a:t>
            </a:r>
            <a:r>
              <a:rPr lang="en-US" err="1">
                <a:solidFill>
                  <a:srgbClr val="212529"/>
                </a:solidFill>
                <a:latin typeface="Calibri"/>
                <a:ea typeface="Calibri"/>
                <a:cs typeface="Poppins"/>
              </a:rPr>
              <a:t>yhteisössä</a:t>
            </a:r>
            <a:r>
              <a:rPr lang="en-US">
                <a:solidFill>
                  <a:srgbClr val="212529"/>
                </a:solidFill>
                <a:latin typeface="Calibri"/>
                <a:ea typeface="Calibri"/>
                <a:cs typeface="Poppins"/>
              </a:rPr>
              <a:t> ja </a:t>
            </a:r>
            <a:r>
              <a:rPr lang="en-US" err="1">
                <a:solidFill>
                  <a:srgbClr val="212529"/>
                </a:solidFill>
                <a:latin typeface="Calibri"/>
                <a:ea typeface="Calibri"/>
                <a:cs typeface="Poppins"/>
              </a:rPr>
              <a:t>pystyvänsä</a:t>
            </a:r>
            <a:r>
              <a:rPr lang="en-US">
                <a:solidFill>
                  <a:srgbClr val="212529"/>
                </a:solidFill>
                <a:latin typeface="Calibri"/>
                <a:ea typeface="Calibri"/>
                <a:cs typeface="Poppins"/>
              </a:rPr>
              <a:t> </a:t>
            </a:r>
            <a:r>
              <a:rPr lang="en-US" err="1">
                <a:solidFill>
                  <a:srgbClr val="212529"/>
                </a:solidFill>
                <a:latin typeface="Calibri"/>
                <a:ea typeface="Calibri"/>
                <a:cs typeface="Poppins"/>
              </a:rPr>
              <a:t>vaikuttamaan</a:t>
            </a:r>
            <a:r>
              <a:rPr lang="en-US">
                <a:solidFill>
                  <a:srgbClr val="212529"/>
                </a:solidFill>
                <a:latin typeface="Calibri"/>
                <a:ea typeface="Calibri"/>
                <a:cs typeface="Poppins"/>
              </a:rPr>
              <a:t> </a:t>
            </a:r>
            <a:r>
              <a:rPr lang="en-US" err="1">
                <a:solidFill>
                  <a:srgbClr val="212529"/>
                </a:solidFill>
                <a:latin typeface="Calibri"/>
                <a:ea typeface="Calibri"/>
                <a:cs typeface="Poppins"/>
              </a:rPr>
              <a:t>omiin</a:t>
            </a:r>
            <a:r>
              <a:rPr lang="en-US">
                <a:solidFill>
                  <a:srgbClr val="212529"/>
                </a:solidFill>
                <a:latin typeface="Calibri"/>
                <a:ea typeface="Calibri"/>
                <a:cs typeface="Poppins"/>
              </a:rPr>
              <a:t> ja </a:t>
            </a:r>
            <a:r>
              <a:rPr lang="en-US" err="1">
                <a:solidFill>
                  <a:srgbClr val="212529"/>
                </a:solidFill>
                <a:latin typeface="Calibri"/>
                <a:ea typeface="Calibri"/>
                <a:cs typeface="Poppins"/>
              </a:rPr>
              <a:t>yhteisön</a:t>
            </a:r>
            <a:r>
              <a:rPr lang="en-US">
                <a:solidFill>
                  <a:srgbClr val="212529"/>
                </a:solidFill>
                <a:latin typeface="Calibri"/>
                <a:ea typeface="Calibri"/>
                <a:cs typeface="Poppins"/>
              </a:rPr>
              <a:t> </a:t>
            </a:r>
            <a:r>
              <a:rPr lang="en-US" err="1">
                <a:solidFill>
                  <a:srgbClr val="212529"/>
                </a:solidFill>
                <a:latin typeface="Calibri"/>
                <a:ea typeface="Calibri"/>
                <a:cs typeface="Poppins"/>
              </a:rPr>
              <a:t>asioihin</a:t>
            </a:r>
            <a:r>
              <a:rPr lang="en-US">
                <a:solidFill>
                  <a:srgbClr val="212529"/>
                </a:solidFill>
                <a:latin typeface="Calibri"/>
                <a:ea typeface="Calibri"/>
                <a:cs typeface="Poppins"/>
              </a:rPr>
              <a:t>. </a:t>
            </a:r>
            <a:r>
              <a:rPr lang="en-US" err="1">
                <a:solidFill>
                  <a:srgbClr val="212529"/>
                </a:solidFill>
                <a:latin typeface="Calibri"/>
                <a:ea typeface="Calibri"/>
                <a:cs typeface="Poppins"/>
              </a:rPr>
              <a:t>Jokaisella</a:t>
            </a:r>
            <a:r>
              <a:rPr lang="en-US">
                <a:solidFill>
                  <a:srgbClr val="212529"/>
                </a:solidFill>
                <a:latin typeface="Calibri"/>
                <a:ea typeface="Calibri"/>
                <a:cs typeface="Poppins"/>
              </a:rPr>
              <a:t> on </a:t>
            </a:r>
            <a:r>
              <a:rPr lang="en-US" err="1">
                <a:solidFill>
                  <a:srgbClr val="212529"/>
                </a:solidFill>
                <a:latin typeface="Calibri"/>
                <a:ea typeface="Calibri"/>
                <a:cs typeface="Poppins"/>
              </a:rPr>
              <a:t>tarve</a:t>
            </a:r>
            <a:r>
              <a:rPr lang="en-US">
                <a:solidFill>
                  <a:srgbClr val="212529"/>
                </a:solidFill>
                <a:latin typeface="Calibri"/>
                <a:ea typeface="Calibri"/>
                <a:cs typeface="Poppins"/>
              </a:rPr>
              <a:t> </a:t>
            </a:r>
            <a:r>
              <a:rPr lang="en-US" err="1">
                <a:solidFill>
                  <a:srgbClr val="212529"/>
                </a:solidFill>
                <a:latin typeface="Calibri"/>
                <a:ea typeface="Calibri"/>
                <a:cs typeface="Poppins"/>
              </a:rPr>
              <a:t>saada</a:t>
            </a:r>
            <a:r>
              <a:rPr lang="en-US">
                <a:solidFill>
                  <a:srgbClr val="212529"/>
                </a:solidFill>
                <a:latin typeface="Calibri"/>
                <a:ea typeface="Calibri"/>
                <a:cs typeface="Poppins"/>
              </a:rPr>
              <a:t> </a:t>
            </a:r>
            <a:r>
              <a:rPr lang="en-US" err="1">
                <a:solidFill>
                  <a:srgbClr val="212529"/>
                </a:solidFill>
                <a:latin typeface="Calibri"/>
                <a:ea typeface="Calibri"/>
                <a:cs typeface="Poppins"/>
              </a:rPr>
              <a:t>hyväksyntää</a:t>
            </a:r>
            <a:r>
              <a:rPr lang="en-US">
                <a:solidFill>
                  <a:srgbClr val="212529"/>
                </a:solidFill>
                <a:latin typeface="Calibri"/>
                <a:ea typeface="Calibri"/>
                <a:cs typeface="Poppins"/>
              </a:rPr>
              <a:t> </a:t>
            </a:r>
            <a:r>
              <a:rPr lang="en-US" err="1">
                <a:solidFill>
                  <a:srgbClr val="212529"/>
                </a:solidFill>
                <a:latin typeface="Calibri"/>
                <a:ea typeface="Calibri"/>
                <a:cs typeface="Poppins"/>
              </a:rPr>
              <a:t>sekä</a:t>
            </a:r>
            <a:r>
              <a:rPr lang="en-US">
                <a:solidFill>
                  <a:srgbClr val="212529"/>
                </a:solidFill>
                <a:latin typeface="Calibri"/>
                <a:ea typeface="Calibri"/>
                <a:cs typeface="Poppins"/>
              </a:rPr>
              <a:t> </a:t>
            </a:r>
            <a:r>
              <a:rPr lang="en-US" err="1">
                <a:solidFill>
                  <a:srgbClr val="212529"/>
                </a:solidFill>
                <a:latin typeface="Calibri"/>
                <a:ea typeface="Calibri"/>
                <a:cs typeface="Poppins"/>
              </a:rPr>
              <a:t>arvostusta</a:t>
            </a:r>
            <a:r>
              <a:rPr lang="en-US">
                <a:solidFill>
                  <a:srgbClr val="212529"/>
                </a:solidFill>
                <a:latin typeface="Calibri"/>
                <a:ea typeface="Calibri"/>
                <a:cs typeface="Poppins"/>
              </a:rPr>
              <a:t> </a:t>
            </a:r>
            <a:r>
              <a:rPr lang="en-US" err="1">
                <a:solidFill>
                  <a:srgbClr val="212529"/>
                </a:solidFill>
                <a:latin typeface="Calibri"/>
                <a:ea typeface="Calibri"/>
                <a:cs typeface="Poppins"/>
              </a:rPr>
              <a:t>siinä</a:t>
            </a:r>
            <a:r>
              <a:rPr lang="en-US">
                <a:solidFill>
                  <a:srgbClr val="212529"/>
                </a:solidFill>
                <a:latin typeface="Calibri"/>
                <a:ea typeface="Calibri"/>
                <a:cs typeface="Poppins"/>
              </a:rPr>
              <a:t> </a:t>
            </a:r>
            <a:r>
              <a:rPr lang="en-US" err="1">
                <a:solidFill>
                  <a:srgbClr val="212529"/>
                </a:solidFill>
                <a:latin typeface="Calibri"/>
                <a:ea typeface="Calibri"/>
                <a:cs typeface="Poppins"/>
              </a:rPr>
              <a:t>ympäristössä</a:t>
            </a:r>
            <a:r>
              <a:rPr lang="en-US">
                <a:solidFill>
                  <a:srgbClr val="212529"/>
                </a:solidFill>
                <a:latin typeface="Calibri"/>
                <a:ea typeface="Calibri"/>
                <a:cs typeface="Poppins"/>
              </a:rPr>
              <a:t>, </a:t>
            </a:r>
            <a:r>
              <a:rPr lang="en-US" err="1">
                <a:solidFill>
                  <a:srgbClr val="212529"/>
                </a:solidFill>
                <a:latin typeface="Calibri"/>
                <a:ea typeface="Calibri"/>
                <a:cs typeface="Poppins"/>
              </a:rPr>
              <a:t>jossa</a:t>
            </a:r>
            <a:r>
              <a:rPr lang="en-US">
                <a:solidFill>
                  <a:srgbClr val="212529"/>
                </a:solidFill>
                <a:latin typeface="Calibri"/>
                <a:ea typeface="Calibri"/>
                <a:cs typeface="Poppins"/>
              </a:rPr>
              <a:t> </a:t>
            </a:r>
            <a:r>
              <a:rPr lang="en-US" err="1">
                <a:solidFill>
                  <a:srgbClr val="212529"/>
                </a:solidFill>
                <a:latin typeface="Calibri"/>
                <a:ea typeface="Calibri"/>
                <a:cs typeface="Poppins"/>
              </a:rPr>
              <a:t>päivittäin</a:t>
            </a:r>
            <a:r>
              <a:rPr lang="en-US">
                <a:solidFill>
                  <a:srgbClr val="212529"/>
                </a:solidFill>
                <a:latin typeface="Calibri"/>
                <a:ea typeface="Calibri"/>
                <a:cs typeface="Poppins"/>
              </a:rPr>
              <a:t> </a:t>
            </a:r>
            <a:r>
              <a:rPr lang="en-US" err="1">
                <a:solidFill>
                  <a:srgbClr val="212529"/>
                </a:solidFill>
                <a:latin typeface="Calibri"/>
                <a:ea typeface="Calibri"/>
                <a:cs typeface="Poppins"/>
              </a:rPr>
              <a:t>toimii</a:t>
            </a:r>
            <a:r>
              <a:rPr lang="en-US">
                <a:solidFill>
                  <a:srgbClr val="212529"/>
                </a:solidFill>
                <a:latin typeface="Calibri"/>
                <a:ea typeface="Calibri"/>
                <a:cs typeface="Poppins"/>
              </a:rPr>
              <a:t>. </a:t>
            </a:r>
            <a:r>
              <a:rPr lang="en-US" err="1">
                <a:solidFill>
                  <a:srgbClr val="212529"/>
                </a:solidFill>
                <a:latin typeface="Calibri"/>
                <a:ea typeface="Calibri"/>
                <a:cs typeface="Poppins"/>
              </a:rPr>
              <a:t>Koulun</a:t>
            </a:r>
            <a:r>
              <a:rPr lang="en-US">
                <a:solidFill>
                  <a:srgbClr val="212529"/>
                </a:solidFill>
                <a:latin typeface="Calibri"/>
                <a:ea typeface="Calibri"/>
                <a:cs typeface="Poppins"/>
              </a:rPr>
              <a:t> </a:t>
            </a:r>
            <a:r>
              <a:rPr lang="en-US" err="1">
                <a:solidFill>
                  <a:srgbClr val="212529"/>
                </a:solidFill>
                <a:latin typeface="Calibri"/>
                <a:ea typeface="Calibri"/>
                <a:cs typeface="Poppins"/>
              </a:rPr>
              <a:t>tehtävänä</a:t>
            </a:r>
            <a:r>
              <a:rPr lang="en-US">
                <a:solidFill>
                  <a:srgbClr val="212529"/>
                </a:solidFill>
                <a:latin typeface="Calibri"/>
                <a:ea typeface="Calibri"/>
                <a:cs typeface="Poppins"/>
              </a:rPr>
              <a:t> on </a:t>
            </a:r>
            <a:r>
              <a:rPr lang="en-US" err="1">
                <a:solidFill>
                  <a:srgbClr val="212529"/>
                </a:solidFill>
                <a:latin typeface="Calibri"/>
                <a:ea typeface="Calibri"/>
                <a:cs typeface="Poppins"/>
              </a:rPr>
              <a:t>varmistaa</a:t>
            </a:r>
            <a:r>
              <a:rPr lang="en-US">
                <a:solidFill>
                  <a:srgbClr val="212529"/>
                </a:solidFill>
                <a:latin typeface="Calibri"/>
                <a:ea typeface="Calibri"/>
                <a:cs typeface="Poppins"/>
              </a:rPr>
              <a:t>, </a:t>
            </a:r>
            <a:r>
              <a:rPr lang="en-US" err="1">
                <a:solidFill>
                  <a:srgbClr val="212529"/>
                </a:solidFill>
                <a:latin typeface="Calibri"/>
                <a:ea typeface="Calibri"/>
                <a:cs typeface="Poppins"/>
              </a:rPr>
              <a:t>että</a:t>
            </a:r>
            <a:r>
              <a:rPr lang="en-US">
                <a:solidFill>
                  <a:srgbClr val="212529"/>
                </a:solidFill>
                <a:latin typeface="Calibri"/>
                <a:ea typeface="Calibri"/>
                <a:cs typeface="Poppins"/>
              </a:rPr>
              <a:t> </a:t>
            </a:r>
            <a:r>
              <a:rPr lang="en-US" err="1">
                <a:solidFill>
                  <a:srgbClr val="212529"/>
                </a:solidFill>
                <a:latin typeface="Calibri"/>
                <a:ea typeface="Calibri"/>
                <a:cs typeface="Poppins"/>
              </a:rPr>
              <a:t>jokainen</a:t>
            </a:r>
            <a:r>
              <a:rPr lang="en-US">
                <a:solidFill>
                  <a:srgbClr val="212529"/>
                </a:solidFill>
                <a:latin typeface="Calibri"/>
                <a:ea typeface="Calibri"/>
                <a:cs typeface="Poppins"/>
              </a:rPr>
              <a:t> </a:t>
            </a:r>
            <a:r>
              <a:rPr lang="en-US" err="1">
                <a:solidFill>
                  <a:srgbClr val="212529"/>
                </a:solidFill>
                <a:latin typeface="Calibri"/>
                <a:ea typeface="Calibri"/>
                <a:cs typeface="Poppins"/>
              </a:rPr>
              <a:t>nuori</a:t>
            </a:r>
            <a:r>
              <a:rPr lang="en-US">
                <a:solidFill>
                  <a:srgbClr val="212529"/>
                </a:solidFill>
                <a:latin typeface="Calibri"/>
                <a:ea typeface="Calibri"/>
                <a:cs typeface="Poppins"/>
              </a:rPr>
              <a:t> </a:t>
            </a:r>
            <a:r>
              <a:rPr lang="en-US" err="1">
                <a:solidFill>
                  <a:srgbClr val="212529"/>
                </a:solidFill>
                <a:latin typeface="Calibri"/>
                <a:ea typeface="Calibri"/>
                <a:cs typeface="Poppins"/>
              </a:rPr>
              <a:t>saa</a:t>
            </a:r>
            <a:r>
              <a:rPr lang="en-US">
                <a:solidFill>
                  <a:srgbClr val="212529"/>
                </a:solidFill>
                <a:latin typeface="Calibri"/>
                <a:ea typeface="Calibri"/>
                <a:cs typeface="Poppins"/>
              </a:rPr>
              <a:t> </a:t>
            </a:r>
            <a:r>
              <a:rPr lang="en-US" err="1">
                <a:solidFill>
                  <a:srgbClr val="212529"/>
                </a:solidFill>
                <a:latin typeface="Calibri"/>
                <a:ea typeface="Calibri"/>
                <a:cs typeface="Poppins"/>
              </a:rPr>
              <a:t>kokea</a:t>
            </a:r>
            <a:r>
              <a:rPr lang="en-US">
                <a:solidFill>
                  <a:srgbClr val="212529"/>
                </a:solidFill>
                <a:latin typeface="Calibri"/>
                <a:ea typeface="Calibri"/>
                <a:cs typeface="Poppins"/>
              </a:rPr>
              <a:t> </a:t>
            </a:r>
            <a:r>
              <a:rPr lang="en-US" err="1">
                <a:solidFill>
                  <a:srgbClr val="212529"/>
                </a:solidFill>
                <a:latin typeface="Calibri"/>
                <a:ea typeface="Calibri"/>
                <a:cs typeface="Poppins"/>
              </a:rPr>
              <a:t>olevansa</a:t>
            </a:r>
            <a:r>
              <a:rPr lang="en-US">
                <a:solidFill>
                  <a:srgbClr val="212529"/>
                </a:solidFill>
                <a:latin typeface="Calibri"/>
                <a:ea typeface="Calibri"/>
                <a:cs typeface="Poppins"/>
              </a:rPr>
              <a:t> </a:t>
            </a:r>
            <a:r>
              <a:rPr lang="en-US" err="1">
                <a:solidFill>
                  <a:srgbClr val="212529"/>
                </a:solidFill>
                <a:latin typeface="Calibri"/>
                <a:ea typeface="Calibri"/>
                <a:cs typeface="Poppins"/>
              </a:rPr>
              <a:t>merkityksellinen</a:t>
            </a:r>
            <a:r>
              <a:rPr lang="en-US">
                <a:solidFill>
                  <a:srgbClr val="212529"/>
                </a:solidFill>
                <a:latin typeface="Calibri"/>
                <a:ea typeface="Calibri"/>
                <a:cs typeface="Poppins"/>
              </a:rPr>
              <a:t>.</a:t>
            </a:r>
          </a:p>
          <a:p>
            <a:endParaRPr lang="en-US">
              <a:solidFill>
                <a:srgbClr val="212529"/>
              </a:solidFill>
              <a:latin typeface="Calibri"/>
              <a:ea typeface="Calibri"/>
              <a:cs typeface="Poppins"/>
            </a:endParaRPr>
          </a:p>
          <a:p>
            <a:endParaRPr lang="en-US">
              <a:solidFill>
                <a:srgbClr val="212529"/>
              </a:solidFill>
              <a:latin typeface="Calibri"/>
              <a:ea typeface="Calibri"/>
              <a:cs typeface="Poppins"/>
            </a:endParaRPr>
          </a:p>
        </p:txBody>
      </p:sp>
      <p:sp>
        <p:nvSpPr>
          <p:cNvPr id="3" name="TextBox 2">
            <a:extLst>
              <a:ext uri="{FF2B5EF4-FFF2-40B4-BE49-F238E27FC236}">
                <a16:creationId xmlns:a16="http://schemas.microsoft.com/office/drawing/2014/main" id="{63667A95-05CA-0DD8-F0F8-F480C7875A76}"/>
              </a:ext>
            </a:extLst>
          </p:cNvPr>
          <p:cNvSpPr txBox="1"/>
          <p:nvPr/>
        </p:nvSpPr>
        <p:spPr>
          <a:xfrm>
            <a:off x="8665754" y="163829"/>
            <a:ext cx="35242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Mieli </a:t>
            </a:r>
            <a:r>
              <a:rPr lang="en-US" sz="1400" err="1"/>
              <a:t>ry</a:t>
            </a:r>
            <a:r>
              <a:rPr lang="en-US" sz="1400"/>
              <a:t>: </a:t>
            </a:r>
            <a:r>
              <a:rPr lang="en-US" sz="1400" err="1"/>
              <a:t>Hyvän</a:t>
            </a:r>
            <a:r>
              <a:rPr lang="en-US" sz="1400"/>
              <a:t> </a:t>
            </a:r>
            <a:r>
              <a:rPr lang="en-US" sz="1400" err="1"/>
              <a:t>mielen</a:t>
            </a:r>
            <a:r>
              <a:rPr lang="en-US" sz="1400"/>
              <a:t> </a:t>
            </a:r>
            <a:r>
              <a:rPr lang="en-US" sz="1400" err="1"/>
              <a:t>koulu</a:t>
            </a:r>
            <a:r>
              <a:rPr lang="en-US" sz="1400"/>
              <a:t>, 2019</a:t>
            </a:r>
          </a:p>
        </p:txBody>
      </p:sp>
    </p:spTree>
    <p:extLst>
      <p:ext uri="{BB962C8B-B14F-4D97-AF65-F5344CB8AC3E}">
        <p14:creationId xmlns:p14="http://schemas.microsoft.com/office/powerpoint/2010/main" val="411280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0F26C336-0EDF-1C33-5A7C-41234828EC5E}"/>
              </a:ext>
            </a:extLst>
          </p:cNvPr>
          <p:cNvSpPr txBox="1"/>
          <p:nvPr/>
        </p:nvSpPr>
        <p:spPr>
          <a:xfrm>
            <a:off x="894080" y="294640"/>
            <a:ext cx="1107440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latin typeface="Calibri"/>
                <a:ea typeface="Calibri"/>
                <a:cs typeface="Poppins"/>
              </a:rPr>
              <a:t>Vahvuudet</a:t>
            </a:r>
            <a:r>
              <a:rPr lang="en-US" b="1">
                <a:latin typeface="Calibri"/>
                <a:ea typeface="Calibri"/>
                <a:cs typeface="Poppins"/>
              </a:rPr>
              <a:t> </a:t>
            </a:r>
            <a:r>
              <a:rPr lang="en-US" b="1" err="1">
                <a:latin typeface="Calibri"/>
                <a:ea typeface="Calibri"/>
                <a:cs typeface="Poppins"/>
              </a:rPr>
              <a:t>keskiöön</a:t>
            </a:r>
            <a:endParaRPr lang="en-US" b="1">
              <a:latin typeface="Calibri"/>
              <a:ea typeface="Calibri"/>
              <a:cs typeface="Poppins"/>
            </a:endParaRPr>
          </a:p>
          <a:p>
            <a:endParaRPr lang="en-US" b="1">
              <a:latin typeface="Calibri"/>
              <a:ea typeface="Calibri"/>
              <a:cs typeface="Poppins"/>
            </a:endParaRPr>
          </a:p>
          <a:p>
            <a:r>
              <a:rPr lang="en-US" err="1">
                <a:latin typeface="Calibri"/>
                <a:ea typeface="Calibri"/>
                <a:cs typeface="Calibri"/>
              </a:rPr>
              <a:t>Koulun</a:t>
            </a:r>
            <a:r>
              <a:rPr lang="en-US">
                <a:latin typeface="Calibri"/>
                <a:ea typeface="Calibri"/>
                <a:cs typeface="Calibri"/>
              </a:rPr>
              <a:t> </a:t>
            </a:r>
            <a:r>
              <a:rPr lang="en-US" err="1">
                <a:latin typeface="Calibri"/>
                <a:ea typeface="Calibri"/>
                <a:cs typeface="Calibri"/>
              </a:rPr>
              <a:t>toimintakulttuuri</a:t>
            </a:r>
            <a:r>
              <a:rPr lang="en-US">
                <a:latin typeface="Calibri"/>
                <a:ea typeface="Calibri"/>
                <a:cs typeface="Calibri"/>
              </a:rPr>
              <a:t> ja </a:t>
            </a:r>
            <a:r>
              <a:rPr lang="en-US" err="1">
                <a:latin typeface="Calibri"/>
                <a:ea typeface="Calibri"/>
                <a:cs typeface="Calibri"/>
              </a:rPr>
              <a:t>opettaja</a:t>
            </a:r>
            <a:r>
              <a:rPr lang="en-US">
                <a:latin typeface="Calibri"/>
                <a:ea typeface="Calibri"/>
                <a:cs typeface="Calibri"/>
              </a:rPr>
              <a:t> </a:t>
            </a:r>
            <a:r>
              <a:rPr lang="en-US" err="1">
                <a:latin typeface="Calibri"/>
                <a:ea typeface="Calibri"/>
                <a:cs typeface="Calibri"/>
              </a:rPr>
              <a:t>voivat</a:t>
            </a:r>
            <a:r>
              <a:rPr lang="en-US">
                <a:latin typeface="Calibri"/>
                <a:ea typeface="Calibri"/>
                <a:cs typeface="Calibri"/>
              </a:rPr>
              <a:t> </a:t>
            </a:r>
            <a:r>
              <a:rPr lang="en-US" err="1">
                <a:latin typeface="Calibri"/>
                <a:ea typeface="Calibri"/>
                <a:cs typeface="Calibri"/>
              </a:rPr>
              <a:t>vahvistaa</a:t>
            </a:r>
            <a:r>
              <a:rPr lang="en-US">
                <a:latin typeface="Calibri"/>
                <a:ea typeface="Calibri"/>
                <a:cs typeface="Calibri"/>
              </a:rPr>
              <a:t> ja </a:t>
            </a:r>
            <a:r>
              <a:rPr lang="en-US" err="1">
                <a:latin typeface="Calibri"/>
                <a:ea typeface="Calibri"/>
                <a:cs typeface="Calibri"/>
              </a:rPr>
              <a:t>tukea</a:t>
            </a:r>
            <a:r>
              <a:rPr lang="en-US">
                <a:latin typeface="Calibri"/>
                <a:ea typeface="Calibri"/>
                <a:cs typeface="Calibri"/>
              </a:rPr>
              <a:t> </a:t>
            </a:r>
            <a:r>
              <a:rPr lang="en-US" err="1">
                <a:latin typeface="Calibri"/>
                <a:ea typeface="Calibri"/>
                <a:cs typeface="Calibri"/>
              </a:rPr>
              <a:t>nuoren</a:t>
            </a:r>
            <a:r>
              <a:rPr lang="en-US">
                <a:latin typeface="Calibri"/>
                <a:ea typeface="Calibri"/>
                <a:cs typeface="Calibri"/>
              </a:rPr>
              <a:t> </a:t>
            </a:r>
            <a:r>
              <a:rPr lang="en-US" err="1">
                <a:latin typeface="Calibri"/>
                <a:ea typeface="Calibri"/>
                <a:cs typeface="Calibri"/>
              </a:rPr>
              <a:t>itsetunnon</a:t>
            </a:r>
            <a:r>
              <a:rPr lang="en-US">
                <a:latin typeface="Calibri"/>
                <a:ea typeface="Calibri"/>
                <a:cs typeface="Calibri"/>
              </a:rPr>
              <a:t> </a:t>
            </a:r>
            <a:r>
              <a:rPr lang="en-US" err="1">
                <a:latin typeface="Calibri"/>
                <a:ea typeface="Calibri"/>
                <a:cs typeface="Calibri"/>
              </a:rPr>
              <a:t>kehitystä</a:t>
            </a:r>
            <a:r>
              <a:rPr lang="en-US">
                <a:latin typeface="Calibri"/>
                <a:ea typeface="Calibri"/>
                <a:cs typeface="Calibri"/>
              </a:rPr>
              <a:t>. </a:t>
            </a:r>
            <a:r>
              <a:rPr lang="en-US" err="1">
                <a:latin typeface="Calibri"/>
                <a:ea typeface="Calibri"/>
                <a:cs typeface="Calibri"/>
              </a:rPr>
              <a:t>Nuoret</a:t>
            </a:r>
            <a:r>
              <a:rPr lang="en-US">
                <a:latin typeface="Calibri"/>
                <a:ea typeface="Calibri"/>
                <a:cs typeface="Calibri"/>
              </a:rPr>
              <a:t> </a:t>
            </a:r>
            <a:r>
              <a:rPr lang="en-US" err="1">
                <a:latin typeface="Calibri"/>
                <a:ea typeface="Calibri"/>
                <a:cs typeface="Calibri"/>
              </a:rPr>
              <a:t>tarvitsevat</a:t>
            </a:r>
            <a:r>
              <a:rPr lang="en-US">
                <a:latin typeface="Calibri"/>
                <a:ea typeface="Calibri"/>
                <a:cs typeface="Calibri"/>
              </a:rPr>
              <a:t> </a:t>
            </a:r>
            <a:r>
              <a:rPr lang="en-US" err="1">
                <a:latin typeface="Calibri"/>
                <a:ea typeface="Calibri"/>
                <a:cs typeface="Calibri"/>
              </a:rPr>
              <a:t>kehumista</a:t>
            </a:r>
            <a:r>
              <a:rPr lang="en-US">
                <a:latin typeface="Calibri"/>
                <a:ea typeface="Calibri"/>
                <a:cs typeface="Calibri"/>
              </a:rPr>
              <a:t> ja </a:t>
            </a:r>
            <a:r>
              <a:rPr lang="en-US" err="1">
                <a:latin typeface="Calibri"/>
                <a:ea typeface="Calibri"/>
                <a:cs typeface="Calibri"/>
              </a:rPr>
              <a:t>kuuntelua</a:t>
            </a:r>
            <a:r>
              <a:rPr lang="en-US">
                <a:latin typeface="Calibri"/>
                <a:ea typeface="Calibri"/>
                <a:cs typeface="Calibri"/>
              </a:rPr>
              <a:t>. </a:t>
            </a:r>
            <a:r>
              <a:rPr lang="en-US" err="1">
                <a:latin typeface="Calibri"/>
                <a:ea typeface="Calibri"/>
                <a:cs typeface="Calibri"/>
              </a:rPr>
              <a:t>Tunnistamalla</a:t>
            </a:r>
            <a:r>
              <a:rPr lang="en-US">
                <a:latin typeface="Calibri"/>
                <a:ea typeface="Calibri"/>
                <a:cs typeface="Calibri"/>
              </a:rPr>
              <a:t> </a:t>
            </a:r>
            <a:r>
              <a:rPr lang="en-US" err="1">
                <a:latin typeface="Calibri"/>
                <a:ea typeface="Calibri"/>
                <a:cs typeface="Calibri"/>
              </a:rPr>
              <a:t>vahvuutensa</a:t>
            </a:r>
            <a:r>
              <a:rPr lang="en-US">
                <a:latin typeface="Calibri"/>
                <a:ea typeface="Calibri"/>
                <a:cs typeface="Calibri"/>
              </a:rPr>
              <a:t> ja </a:t>
            </a:r>
            <a:r>
              <a:rPr lang="en-US" err="1">
                <a:latin typeface="Calibri"/>
                <a:ea typeface="Calibri"/>
                <a:cs typeface="Calibri"/>
              </a:rPr>
              <a:t>niitä</a:t>
            </a:r>
            <a:r>
              <a:rPr lang="en-US">
                <a:latin typeface="Calibri"/>
                <a:ea typeface="Calibri"/>
                <a:cs typeface="Calibri"/>
              </a:rPr>
              <a:t> </a:t>
            </a:r>
            <a:r>
              <a:rPr lang="en-US" err="1">
                <a:latin typeface="Calibri"/>
                <a:ea typeface="Calibri"/>
                <a:cs typeface="Calibri"/>
              </a:rPr>
              <a:t>edelleen</a:t>
            </a:r>
            <a:r>
              <a:rPr lang="en-US">
                <a:latin typeface="Calibri"/>
                <a:ea typeface="Calibri"/>
                <a:cs typeface="Calibri"/>
              </a:rPr>
              <a:t> </a:t>
            </a:r>
            <a:r>
              <a:rPr lang="en-US" err="1">
                <a:latin typeface="Calibri"/>
                <a:ea typeface="Calibri"/>
                <a:cs typeface="Calibri"/>
              </a:rPr>
              <a:t>kehittämällä</a:t>
            </a:r>
            <a:r>
              <a:rPr lang="en-US">
                <a:latin typeface="Calibri"/>
                <a:ea typeface="Calibri"/>
                <a:cs typeface="Calibri"/>
              </a:rPr>
              <a:t> </a:t>
            </a:r>
            <a:r>
              <a:rPr lang="en-US" err="1">
                <a:latin typeface="Calibri"/>
                <a:ea typeface="Calibri"/>
                <a:cs typeface="Calibri"/>
              </a:rPr>
              <a:t>nuori</a:t>
            </a:r>
            <a:r>
              <a:rPr lang="en-US">
                <a:latin typeface="Calibri"/>
                <a:ea typeface="Calibri"/>
                <a:cs typeface="Calibri"/>
              </a:rPr>
              <a:t> </a:t>
            </a:r>
            <a:r>
              <a:rPr lang="en-US" err="1">
                <a:latin typeface="Calibri"/>
                <a:ea typeface="Calibri"/>
                <a:cs typeface="Calibri"/>
              </a:rPr>
              <a:t>oppii</a:t>
            </a:r>
            <a:r>
              <a:rPr lang="en-US">
                <a:latin typeface="Calibri"/>
                <a:ea typeface="Calibri"/>
                <a:cs typeface="Calibri"/>
              </a:rPr>
              <a:t> </a:t>
            </a:r>
            <a:r>
              <a:rPr lang="en-US" err="1">
                <a:latin typeface="Calibri"/>
                <a:ea typeface="Calibri"/>
                <a:cs typeface="Calibri"/>
              </a:rPr>
              <a:t>hyödyntämään</a:t>
            </a:r>
            <a:r>
              <a:rPr lang="en-US">
                <a:latin typeface="Calibri"/>
                <a:ea typeface="Calibri"/>
                <a:cs typeface="Calibri"/>
              </a:rPr>
              <a:t> </a:t>
            </a:r>
            <a:r>
              <a:rPr lang="en-US" err="1">
                <a:latin typeface="Calibri"/>
                <a:ea typeface="Calibri"/>
                <a:cs typeface="Calibri"/>
              </a:rPr>
              <a:t>vahvuuksiaan</a:t>
            </a:r>
            <a:r>
              <a:rPr lang="en-US">
                <a:latin typeface="Calibri"/>
                <a:ea typeface="Calibri"/>
                <a:cs typeface="Calibri"/>
              </a:rPr>
              <a:t> </a:t>
            </a:r>
            <a:r>
              <a:rPr lang="en-US" err="1">
                <a:latin typeface="Calibri"/>
                <a:ea typeface="Calibri"/>
                <a:cs typeface="Calibri"/>
              </a:rPr>
              <a:t>haasteellisissakin</a:t>
            </a:r>
            <a:r>
              <a:rPr lang="en-US">
                <a:latin typeface="Calibri"/>
                <a:ea typeface="Calibri"/>
                <a:cs typeface="Calibri"/>
              </a:rPr>
              <a:t> </a:t>
            </a:r>
            <a:r>
              <a:rPr lang="en-US" err="1">
                <a:latin typeface="Calibri"/>
                <a:ea typeface="Calibri"/>
                <a:cs typeface="Calibri"/>
              </a:rPr>
              <a:t>tilanteissa</a:t>
            </a:r>
            <a:r>
              <a:rPr lang="en-US">
                <a:latin typeface="Calibri"/>
                <a:ea typeface="Calibri"/>
                <a:cs typeface="Calibri"/>
              </a:rPr>
              <a:t>. </a:t>
            </a:r>
            <a:r>
              <a:rPr lang="en-US" err="1">
                <a:latin typeface="Calibri"/>
                <a:ea typeface="Calibri"/>
                <a:cs typeface="Calibri"/>
              </a:rPr>
              <a:t>Osoittaessaan</a:t>
            </a:r>
            <a:r>
              <a:rPr lang="en-US">
                <a:latin typeface="Calibri"/>
                <a:ea typeface="Calibri"/>
                <a:cs typeface="Calibri"/>
              </a:rPr>
              <a:t> </a:t>
            </a:r>
            <a:r>
              <a:rPr lang="en-US" err="1">
                <a:latin typeface="Calibri"/>
                <a:ea typeface="Calibri"/>
                <a:cs typeface="Calibri"/>
              </a:rPr>
              <a:t>luottamusta</a:t>
            </a:r>
            <a:r>
              <a:rPr lang="en-US">
                <a:latin typeface="Calibri"/>
                <a:ea typeface="Calibri"/>
                <a:cs typeface="Calibri"/>
              </a:rPr>
              <a:t> </a:t>
            </a:r>
            <a:r>
              <a:rPr lang="en-US" err="1">
                <a:latin typeface="Calibri"/>
                <a:ea typeface="Calibri"/>
                <a:cs typeface="Calibri"/>
              </a:rPr>
              <a:t>nuoren</a:t>
            </a:r>
            <a:r>
              <a:rPr lang="en-US">
                <a:latin typeface="Calibri"/>
                <a:ea typeface="Calibri"/>
                <a:cs typeface="Calibri"/>
              </a:rPr>
              <a:t> </a:t>
            </a:r>
            <a:r>
              <a:rPr lang="en-US" err="1">
                <a:latin typeface="Calibri"/>
                <a:ea typeface="Calibri"/>
                <a:cs typeface="Calibri"/>
              </a:rPr>
              <a:t>kykyihin</a:t>
            </a:r>
            <a:r>
              <a:rPr lang="en-US">
                <a:latin typeface="Calibri"/>
                <a:ea typeface="Calibri"/>
                <a:cs typeface="Calibri"/>
              </a:rPr>
              <a:t> </a:t>
            </a:r>
            <a:r>
              <a:rPr lang="en-US" err="1">
                <a:latin typeface="Calibri"/>
                <a:ea typeface="Calibri"/>
                <a:cs typeface="Calibri"/>
              </a:rPr>
              <a:t>aikuinen</a:t>
            </a:r>
            <a:r>
              <a:rPr lang="en-US">
                <a:latin typeface="Calibri"/>
                <a:ea typeface="Calibri"/>
                <a:cs typeface="Calibri"/>
              </a:rPr>
              <a:t> </a:t>
            </a:r>
            <a:r>
              <a:rPr lang="en-US" err="1">
                <a:latin typeface="Calibri"/>
                <a:ea typeface="Calibri"/>
                <a:cs typeface="Calibri"/>
              </a:rPr>
              <a:t>innostaa</a:t>
            </a:r>
            <a:r>
              <a:rPr lang="en-US">
                <a:latin typeface="Calibri"/>
                <a:ea typeface="Calibri"/>
                <a:cs typeface="Calibri"/>
              </a:rPr>
              <a:t> </a:t>
            </a:r>
            <a:r>
              <a:rPr lang="en-US" err="1">
                <a:latin typeface="Calibri"/>
                <a:ea typeface="Calibri"/>
                <a:cs typeface="Calibri"/>
              </a:rPr>
              <a:t>nuorta</a:t>
            </a:r>
            <a:r>
              <a:rPr lang="en-US">
                <a:latin typeface="Calibri"/>
                <a:ea typeface="Calibri"/>
                <a:cs typeface="Calibri"/>
              </a:rPr>
              <a:t> </a:t>
            </a:r>
            <a:r>
              <a:rPr lang="en-US" err="1">
                <a:latin typeface="Calibri"/>
                <a:ea typeface="Calibri"/>
                <a:cs typeface="Calibri"/>
              </a:rPr>
              <a:t>oppimaan</a:t>
            </a:r>
            <a:r>
              <a:rPr lang="en-US">
                <a:latin typeface="Calibri"/>
                <a:ea typeface="Calibri"/>
                <a:cs typeface="Calibri"/>
              </a:rPr>
              <a:t> </a:t>
            </a:r>
            <a:r>
              <a:rPr lang="en-US" err="1">
                <a:latin typeface="Calibri"/>
                <a:ea typeface="Calibri"/>
                <a:cs typeface="Calibri"/>
              </a:rPr>
              <a:t>lisää</a:t>
            </a:r>
            <a:r>
              <a:rPr lang="en-US">
                <a:latin typeface="Calibri"/>
                <a:ea typeface="Calibri"/>
                <a:cs typeface="Calibri"/>
              </a:rPr>
              <a:t> ja </a:t>
            </a:r>
            <a:r>
              <a:rPr lang="en-US" err="1">
                <a:latin typeface="Calibri"/>
                <a:ea typeface="Calibri"/>
                <a:cs typeface="Calibri"/>
              </a:rPr>
              <a:t>vahvistaa</a:t>
            </a:r>
            <a:r>
              <a:rPr lang="en-US">
                <a:latin typeface="Calibri"/>
                <a:ea typeface="Calibri"/>
                <a:cs typeface="Calibri"/>
              </a:rPr>
              <a:t> </a:t>
            </a:r>
            <a:r>
              <a:rPr lang="en-US" err="1">
                <a:latin typeface="Calibri"/>
                <a:ea typeface="Calibri"/>
                <a:cs typeface="Calibri"/>
              </a:rPr>
              <a:t>tämän</a:t>
            </a:r>
            <a:r>
              <a:rPr lang="en-US">
                <a:latin typeface="Calibri"/>
                <a:ea typeface="Calibri"/>
                <a:cs typeface="Calibri"/>
              </a:rPr>
              <a:t> </a:t>
            </a:r>
            <a:r>
              <a:rPr lang="en-US" err="1">
                <a:latin typeface="Calibri"/>
                <a:ea typeface="Calibri"/>
                <a:cs typeface="Calibri"/>
              </a:rPr>
              <a:t>myönteistä</a:t>
            </a:r>
            <a:r>
              <a:rPr lang="en-US">
                <a:latin typeface="Calibri"/>
                <a:ea typeface="Calibri"/>
                <a:cs typeface="Calibri"/>
              </a:rPr>
              <a:t> </a:t>
            </a:r>
            <a:r>
              <a:rPr lang="en-US" err="1">
                <a:latin typeface="Calibri"/>
                <a:ea typeface="Calibri"/>
                <a:cs typeface="Calibri"/>
              </a:rPr>
              <a:t>minäkuvaa</a:t>
            </a:r>
            <a:r>
              <a:rPr lang="en-US">
                <a:latin typeface="Calibri"/>
                <a:ea typeface="Calibri"/>
                <a:cs typeface="Calibri"/>
              </a:rPr>
              <a:t>. </a:t>
            </a:r>
          </a:p>
          <a:p>
            <a:endParaRPr lang="en-US">
              <a:latin typeface="Calibri"/>
              <a:ea typeface="Calibri"/>
              <a:cs typeface="Calibri"/>
            </a:endParaRPr>
          </a:p>
          <a:p>
            <a:r>
              <a:rPr lang="en-US">
                <a:latin typeface="Calibri"/>
                <a:ea typeface="Calibri"/>
                <a:cs typeface="Calibri"/>
              </a:rPr>
              <a:t>On </a:t>
            </a:r>
            <a:r>
              <a:rPr lang="en-US" err="1">
                <a:latin typeface="Calibri"/>
                <a:ea typeface="Calibri"/>
                <a:cs typeface="Calibri"/>
              </a:rPr>
              <a:t>hyvä</a:t>
            </a:r>
            <a:r>
              <a:rPr lang="en-US">
                <a:latin typeface="Calibri"/>
                <a:ea typeface="Calibri"/>
                <a:cs typeface="Calibri"/>
              </a:rPr>
              <a:t> </a:t>
            </a:r>
            <a:r>
              <a:rPr lang="en-US" err="1">
                <a:latin typeface="Calibri"/>
                <a:ea typeface="Calibri"/>
                <a:cs typeface="Calibri"/>
              </a:rPr>
              <a:t>muistaa</a:t>
            </a:r>
            <a:r>
              <a:rPr lang="en-US">
                <a:latin typeface="Calibri"/>
                <a:ea typeface="Calibri"/>
                <a:cs typeface="Calibri"/>
              </a:rPr>
              <a:t>, </a:t>
            </a:r>
            <a:r>
              <a:rPr lang="en-US" err="1">
                <a:latin typeface="Calibri"/>
                <a:ea typeface="Calibri"/>
                <a:cs typeface="Calibri"/>
              </a:rPr>
              <a:t>että</a:t>
            </a:r>
            <a:r>
              <a:rPr lang="en-US">
                <a:latin typeface="Calibri"/>
                <a:ea typeface="Calibri"/>
                <a:cs typeface="Calibri"/>
              </a:rPr>
              <a:t> </a:t>
            </a:r>
            <a:r>
              <a:rPr lang="en-US" err="1">
                <a:latin typeface="Calibri"/>
                <a:ea typeface="Calibri"/>
                <a:cs typeface="Calibri"/>
              </a:rPr>
              <a:t>oppilailla</a:t>
            </a:r>
            <a:r>
              <a:rPr lang="en-US">
                <a:latin typeface="Calibri"/>
                <a:ea typeface="Calibri"/>
                <a:cs typeface="Calibri"/>
              </a:rPr>
              <a:t> on </a:t>
            </a:r>
            <a:r>
              <a:rPr lang="en-US" err="1">
                <a:latin typeface="Calibri"/>
                <a:ea typeface="Calibri"/>
                <a:cs typeface="Calibri"/>
              </a:rPr>
              <a:t>muitakin</a:t>
            </a:r>
            <a:r>
              <a:rPr lang="en-US">
                <a:latin typeface="Calibri"/>
                <a:ea typeface="Calibri"/>
                <a:cs typeface="Calibri"/>
              </a:rPr>
              <a:t> </a:t>
            </a:r>
            <a:r>
              <a:rPr lang="en-US" err="1">
                <a:latin typeface="Calibri"/>
                <a:ea typeface="Calibri"/>
                <a:cs typeface="Calibri"/>
              </a:rPr>
              <a:t>kuin</a:t>
            </a:r>
            <a:r>
              <a:rPr lang="en-US">
                <a:latin typeface="Calibri"/>
                <a:ea typeface="Calibri"/>
                <a:cs typeface="Calibri"/>
              </a:rPr>
              <a:t> </a:t>
            </a:r>
            <a:r>
              <a:rPr lang="en-US" err="1">
                <a:latin typeface="Calibri"/>
                <a:ea typeface="Calibri"/>
                <a:cs typeface="Calibri"/>
              </a:rPr>
              <a:t>akateemisiin</a:t>
            </a:r>
            <a:r>
              <a:rPr lang="en-US">
                <a:latin typeface="Calibri"/>
                <a:ea typeface="Calibri"/>
                <a:cs typeface="Calibri"/>
              </a:rPr>
              <a:t> </a:t>
            </a:r>
            <a:r>
              <a:rPr lang="en-US" err="1">
                <a:latin typeface="Calibri"/>
                <a:ea typeface="Calibri"/>
                <a:cs typeface="Calibri"/>
              </a:rPr>
              <a:t>taitoihin</a:t>
            </a:r>
            <a:r>
              <a:rPr lang="en-US">
                <a:latin typeface="Calibri"/>
                <a:ea typeface="Calibri"/>
                <a:cs typeface="Calibri"/>
              </a:rPr>
              <a:t> </a:t>
            </a:r>
            <a:r>
              <a:rPr lang="en-US" err="1">
                <a:latin typeface="Calibri"/>
                <a:ea typeface="Calibri"/>
                <a:cs typeface="Calibri"/>
              </a:rPr>
              <a:t>liittyviä</a:t>
            </a:r>
            <a:r>
              <a:rPr lang="en-US">
                <a:latin typeface="Calibri"/>
                <a:ea typeface="Calibri"/>
                <a:cs typeface="Calibri"/>
              </a:rPr>
              <a:t> </a:t>
            </a:r>
            <a:r>
              <a:rPr lang="en-US" err="1">
                <a:latin typeface="Calibri"/>
                <a:ea typeface="Calibri"/>
                <a:cs typeface="Calibri"/>
              </a:rPr>
              <a:t>vahvuuksia</a:t>
            </a:r>
            <a:r>
              <a:rPr lang="en-US">
                <a:latin typeface="Calibri"/>
                <a:ea typeface="Calibri"/>
                <a:cs typeface="Calibri"/>
              </a:rPr>
              <a:t>. </a:t>
            </a:r>
            <a:r>
              <a:rPr lang="en-US" err="1">
                <a:latin typeface="Calibri"/>
                <a:ea typeface="Calibri"/>
                <a:cs typeface="Calibri"/>
              </a:rPr>
              <a:t>Jokaisen</a:t>
            </a:r>
            <a:r>
              <a:rPr lang="en-US">
                <a:latin typeface="Calibri"/>
                <a:ea typeface="Calibri"/>
                <a:cs typeface="Calibri"/>
              </a:rPr>
              <a:t> </a:t>
            </a:r>
            <a:r>
              <a:rPr lang="en-US" err="1">
                <a:latin typeface="Calibri"/>
                <a:ea typeface="Calibri"/>
                <a:cs typeface="Calibri"/>
              </a:rPr>
              <a:t>nuoren</a:t>
            </a:r>
            <a:r>
              <a:rPr lang="en-US">
                <a:latin typeface="Calibri"/>
                <a:ea typeface="Calibri"/>
                <a:cs typeface="Calibri"/>
              </a:rPr>
              <a:t> </a:t>
            </a:r>
            <a:r>
              <a:rPr lang="en-US" err="1">
                <a:latin typeface="Calibri"/>
                <a:ea typeface="Calibri"/>
                <a:cs typeface="Calibri"/>
              </a:rPr>
              <a:t>tulisi</a:t>
            </a:r>
            <a:r>
              <a:rPr lang="en-US">
                <a:latin typeface="Calibri"/>
                <a:ea typeface="Calibri"/>
                <a:cs typeface="Calibri"/>
              </a:rPr>
              <a:t> </a:t>
            </a:r>
            <a:r>
              <a:rPr lang="en-US" err="1">
                <a:latin typeface="Calibri"/>
                <a:ea typeface="Calibri"/>
                <a:cs typeface="Calibri"/>
              </a:rPr>
              <a:t>saada</a:t>
            </a:r>
            <a:r>
              <a:rPr lang="en-US">
                <a:latin typeface="Calibri"/>
                <a:ea typeface="Calibri"/>
                <a:cs typeface="Calibri"/>
              </a:rPr>
              <a:t> </a:t>
            </a:r>
            <a:r>
              <a:rPr lang="en-US" err="1">
                <a:latin typeface="Calibri"/>
                <a:ea typeface="Calibri"/>
                <a:cs typeface="Calibri"/>
              </a:rPr>
              <a:t>myönteistä</a:t>
            </a:r>
            <a:r>
              <a:rPr lang="en-US">
                <a:latin typeface="Calibri"/>
                <a:ea typeface="Calibri"/>
                <a:cs typeface="Calibri"/>
              </a:rPr>
              <a:t> </a:t>
            </a:r>
            <a:r>
              <a:rPr lang="en-US" err="1">
                <a:latin typeface="Calibri"/>
                <a:ea typeface="Calibri"/>
                <a:cs typeface="Calibri"/>
              </a:rPr>
              <a:t>palautetta</a:t>
            </a:r>
            <a:r>
              <a:rPr lang="en-US">
                <a:latin typeface="Calibri"/>
                <a:ea typeface="Calibri"/>
                <a:cs typeface="Calibri"/>
              </a:rPr>
              <a:t> </a:t>
            </a:r>
            <a:r>
              <a:rPr lang="en-US" err="1">
                <a:latin typeface="Calibri"/>
                <a:ea typeface="Calibri"/>
                <a:cs typeface="Calibri"/>
              </a:rPr>
              <a:t>ilman</a:t>
            </a:r>
            <a:r>
              <a:rPr lang="en-US">
                <a:latin typeface="Calibri"/>
                <a:ea typeface="Calibri"/>
                <a:cs typeface="Calibri"/>
              </a:rPr>
              <a:t> </a:t>
            </a:r>
            <a:r>
              <a:rPr lang="en-US" err="1">
                <a:latin typeface="Calibri"/>
                <a:ea typeface="Calibri"/>
                <a:cs typeface="Calibri"/>
              </a:rPr>
              <a:t>suoritustakin</a:t>
            </a:r>
            <a:r>
              <a:rPr lang="en-US">
                <a:latin typeface="Calibri"/>
                <a:ea typeface="Calibri"/>
                <a:cs typeface="Calibri"/>
              </a:rPr>
              <a:t>. </a:t>
            </a:r>
            <a:r>
              <a:rPr lang="en-US" err="1">
                <a:latin typeface="Calibri"/>
                <a:ea typeface="Calibri"/>
                <a:cs typeface="Calibri"/>
              </a:rPr>
              <a:t>Lämmin</a:t>
            </a:r>
            <a:r>
              <a:rPr lang="en-US">
                <a:latin typeface="Calibri"/>
                <a:ea typeface="Calibri"/>
                <a:cs typeface="Calibri"/>
              </a:rPr>
              <a:t> </a:t>
            </a:r>
            <a:r>
              <a:rPr lang="en-US" err="1">
                <a:latin typeface="Calibri"/>
                <a:ea typeface="Calibri"/>
                <a:cs typeface="Calibri"/>
              </a:rPr>
              <a:t>hymy</a:t>
            </a:r>
            <a:r>
              <a:rPr lang="en-US">
                <a:latin typeface="Calibri"/>
                <a:ea typeface="Calibri"/>
                <a:cs typeface="Calibri"/>
              </a:rPr>
              <a:t> ja </a:t>
            </a:r>
            <a:r>
              <a:rPr lang="en-US" err="1">
                <a:latin typeface="Calibri"/>
                <a:ea typeface="Calibri"/>
                <a:cs typeface="Calibri"/>
              </a:rPr>
              <a:t>katse</a:t>
            </a:r>
            <a:r>
              <a:rPr lang="en-US">
                <a:latin typeface="Calibri"/>
                <a:ea typeface="Calibri"/>
                <a:cs typeface="Calibri"/>
              </a:rPr>
              <a:t> tai </a:t>
            </a:r>
            <a:r>
              <a:rPr lang="en-US" err="1">
                <a:latin typeface="Calibri"/>
                <a:ea typeface="Calibri"/>
                <a:cs typeface="Calibri"/>
              </a:rPr>
              <a:t>lausahdus</a:t>
            </a:r>
            <a:r>
              <a:rPr lang="en-US">
                <a:latin typeface="Calibri"/>
                <a:ea typeface="Calibri"/>
                <a:cs typeface="Calibri"/>
              </a:rPr>
              <a:t> </a:t>
            </a:r>
            <a:r>
              <a:rPr lang="en-US" err="1">
                <a:latin typeface="Calibri"/>
                <a:ea typeface="Calibri"/>
                <a:cs typeface="Calibri"/>
              </a:rPr>
              <a:t>siitä</a:t>
            </a:r>
            <a:r>
              <a:rPr lang="en-US">
                <a:latin typeface="Calibri"/>
                <a:ea typeface="Calibri"/>
                <a:cs typeface="Calibri"/>
              </a:rPr>
              <a:t>, </a:t>
            </a:r>
            <a:r>
              <a:rPr lang="en-US" err="1">
                <a:latin typeface="Calibri"/>
                <a:ea typeface="Calibri"/>
                <a:cs typeface="Calibri"/>
              </a:rPr>
              <a:t>miten</a:t>
            </a:r>
            <a:r>
              <a:rPr lang="en-US">
                <a:latin typeface="Calibri"/>
                <a:ea typeface="Calibri"/>
                <a:cs typeface="Calibri"/>
              </a:rPr>
              <a:t> </a:t>
            </a:r>
            <a:r>
              <a:rPr lang="en-US" err="1">
                <a:latin typeface="Calibri"/>
                <a:ea typeface="Calibri"/>
                <a:cs typeface="Calibri"/>
              </a:rPr>
              <a:t>mukava</a:t>
            </a:r>
            <a:r>
              <a:rPr lang="en-US">
                <a:latin typeface="Calibri"/>
                <a:ea typeface="Calibri"/>
                <a:cs typeface="Calibri"/>
              </a:rPr>
              <a:t> on </a:t>
            </a:r>
            <a:r>
              <a:rPr lang="en-US" err="1">
                <a:latin typeface="Calibri"/>
                <a:ea typeface="Calibri"/>
                <a:cs typeface="Calibri"/>
              </a:rPr>
              <a:t>nähdä</a:t>
            </a:r>
            <a:r>
              <a:rPr lang="en-US">
                <a:latin typeface="Calibri"/>
                <a:ea typeface="Calibri"/>
                <a:cs typeface="Calibri"/>
              </a:rPr>
              <a:t> </a:t>
            </a:r>
            <a:r>
              <a:rPr lang="en-US" err="1">
                <a:latin typeface="Calibri"/>
                <a:ea typeface="Calibri"/>
                <a:cs typeface="Calibri"/>
              </a:rPr>
              <a:t>nuorta</a:t>
            </a:r>
            <a:r>
              <a:rPr lang="en-US">
                <a:latin typeface="Calibri"/>
                <a:ea typeface="Calibri"/>
                <a:cs typeface="Calibri"/>
              </a:rPr>
              <a:t> </a:t>
            </a:r>
            <a:r>
              <a:rPr lang="en-US" err="1">
                <a:latin typeface="Calibri"/>
                <a:ea typeface="Calibri"/>
                <a:cs typeface="Calibri"/>
              </a:rPr>
              <a:t>tänään</a:t>
            </a:r>
            <a:r>
              <a:rPr lang="en-US">
                <a:latin typeface="Calibri"/>
                <a:ea typeface="Calibri"/>
                <a:cs typeface="Calibri"/>
              </a:rPr>
              <a:t>, </a:t>
            </a:r>
            <a:r>
              <a:rPr lang="en-US" err="1">
                <a:latin typeface="Calibri"/>
                <a:ea typeface="Calibri"/>
                <a:cs typeface="Calibri"/>
              </a:rPr>
              <a:t>saattavat</a:t>
            </a:r>
            <a:r>
              <a:rPr lang="en-US">
                <a:latin typeface="Calibri"/>
                <a:ea typeface="Calibri"/>
                <a:cs typeface="Calibri"/>
              </a:rPr>
              <a:t> olla </a:t>
            </a:r>
            <a:r>
              <a:rPr lang="en-US" err="1">
                <a:latin typeface="Calibri"/>
                <a:ea typeface="Calibri"/>
                <a:cs typeface="Calibri"/>
              </a:rPr>
              <a:t>pieniä</a:t>
            </a:r>
            <a:r>
              <a:rPr lang="en-US">
                <a:latin typeface="Calibri"/>
                <a:ea typeface="Calibri"/>
                <a:cs typeface="Calibri"/>
              </a:rPr>
              <a:t> </a:t>
            </a:r>
            <a:r>
              <a:rPr lang="en-US" err="1">
                <a:latin typeface="Calibri"/>
                <a:ea typeface="Calibri"/>
                <a:cs typeface="Calibri"/>
              </a:rPr>
              <a:t>mutta</a:t>
            </a:r>
            <a:r>
              <a:rPr lang="en-US">
                <a:latin typeface="Calibri"/>
                <a:ea typeface="Calibri"/>
                <a:cs typeface="Calibri"/>
              </a:rPr>
              <a:t> </a:t>
            </a:r>
            <a:r>
              <a:rPr lang="en-US" err="1">
                <a:latin typeface="Calibri"/>
                <a:ea typeface="Calibri"/>
                <a:cs typeface="Calibri"/>
              </a:rPr>
              <a:t>merkityksellisiä</a:t>
            </a:r>
            <a:r>
              <a:rPr lang="en-US">
                <a:latin typeface="Calibri"/>
                <a:ea typeface="Calibri"/>
                <a:cs typeface="Calibri"/>
              </a:rPr>
              <a:t> </a:t>
            </a:r>
            <a:r>
              <a:rPr lang="en-US" err="1">
                <a:latin typeface="Calibri"/>
                <a:ea typeface="Calibri"/>
                <a:cs typeface="Calibri"/>
              </a:rPr>
              <a:t>tapoja</a:t>
            </a:r>
            <a:r>
              <a:rPr lang="en-US">
                <a:latin typeface="Calibri"/>
                <a:ea typeface="Calibri"/>
                <a:cs typeface="Calibri"/>
              </a:rPr>
              <a:t> </a:t>
            </a:r>
            <a:r>
              <a:rPr lang="en-US" err="1">
                <a:latin typeface="Calibri"/>
                <a:ea typeface="Calibri"/>
                <a:cs typeface="Calibri"/>
              </a:rPr>
              <a:t>vahvistaa</a:t>
            </a:r>
            <a:r>
              <a:rPr lang="en-US">
                <a:latin typeface="Calibri"/>
                <a:ea typeface="Calibri"/>
                <a:cs typeface="Calibri"/>
              </a:rPr>
              <a:t> </a:t>
            </a:r>
            <a:r>
              <a:rPr lang="en-US" err="1">
                <a:latin typeface="Calibri"/>
                <a:ea typeface="Calibri"/>
                <a:cs typeface="Calibri"/>
              </a:rPr>
              <a:t>itsetuntoa</a:t>
            </a:r>
            <a:r>
              <a:rPr lang="en-US">
                <a:latin typeface="Calibri"/>
                <a:ea typeface="Calibri"/>
                <a:cs typeface="Calibri"/>
              </a:rPr>
              <a:t>. </a:t>
            </a:r>
            <a:r>
              <a:rPr lang="en-US" err="1">
                <a:latin typeface="Calibri"/>
                <a:ea typeface="Calibri"/>
                <a:cs typeface="Calibri"/>
              </a:rPr>
              <a:t>Omien</a:t>
            </a:r>
            <a:r>
              <a:rPr lang="en-US">
                <a:latin typeface="Calibri"/>
                <a:ea typeface="Calibri"/>
                <a:cs typeface="Calibri"/>
              </a:rPr>
              <a:t> </a:t>
            </a:r>
            <a:r>
              <a:rPr lang="en-US" err="1">
                <a:latin typeface="Calibri"/>
                <a:ea typeface="Calibri"/>
                <a:cs typeface="Calibri"/>
              </a:rPr>
              <a:t>vahvuuksien</a:t>
            </a:r>
            <a:r>
              <a:rPr lang="en-US">
                <a:latin typeface="Calibri"/>
                <a:ea typeface="Calibri"/>
                <a:cs typeface="Calibri"/>
              </a:rPr>
              <a:t> </a:t>
            </a:r>
            <a:r>
              <a:rPr lang="en-US" err="1">
                <a:latin typeface="Calibri"/>
                <a:ea typeface="Calibri"/>
                <a:cs typeface="Calibri"/>
              </a:rPr>
              <a:t>tunnistamisen</a:t>
            </a:r>
            <a:r>
              <a:rPr lang="en-US">
                <a:latin typeface="Calibri"/>
                <a:ea typeface="Calibri"/>
                <a:cs typeface="Calibri"/>
              </a:rPr>
              <a:t> ja </a:t>
            </a:r>
            <a:r>
              <a:rPr lang="en-US" err="1">
                <a:latin typeface="Calibri"/>
                <a:ea typeface="Calibri"/>
                <a:cs typeface="Calibri"/>
              </a:rPr>
              <a:t>hyödyntämisen</a:t>
            </a:r>
            <a:r>
              <a:rPr lang="en-US">
                <a:latin typeface="Calibri"/>
                <a:ea typeface="Calibri"/>
                <a:cs typeface="Calibri"/>
              </a:rPr>
              <a:t> </a:t>
            </a:r>
            <a:r>
              <a:rPr lang="en-US" err="1">
                <a:latin typeface="Calibri"/>
                <a:ea typeface="Calibri"/>
                <a:cs typeface="Calibri"/>
              </a:rPr>
              <a:t>oppimistilanteissa</a:t>
            </a:r>
            <a:r>
              <a:rPr lang="en-US">
                <a:latin typeface="Calibri"/>
                <a:ea typeface="Calibri"/>
                <a:cs typeface="Calibri"/>
              </a:rPr>
              <a:t> </a:t>
            </a:r>
            <a:r>
              <a:rPr lang="en-US" err="1">
                <a:latin typeface="Calibri"/>
                <a:ea typeface="Calibri"/>
                <a:cs typeface="Calibri"/>
              </a:rPr>
              <a:t>nähdään</a:t>
            </a:r>
            <a:r>
              <a:rPr lang="en-US">
                <a:latin typeface="Calibri"/>
                <a:ea typeface="Calibri"/>
                <a:cs typeface="Calibri"/>
              </a:rPr>
              <a:t> </a:t>
            </a:r>
            <a:r>
              <a:rPr lang="en-US" err="1">
                <a:latin typeface="Calibri"/>
                <a:ea typeface="Calibri"/>
                <a:cs typeface="Calibri"/>
              </a:rPr>
              <a:t>olevan</a:t>
            </a:r>
            <a:r>
              <a:rPr lang="en-US">
                <a:latin typeface="Calibri"/>
                <a:ea typeface="Calibri"/>
                <a:cs typeface="Calibri"/>
              </a:rPr>
              <a:t> </a:t>
            </a:r>
            <a:r>
              <a:rPr lang="en-US" err="1">
                <a:latin typeface="Calibri"/>
                <a:ea typeface="Calibri"/>
                <a:cs typeface="Calibri"/>
              </a:rPr>
              <a:t>yhteydessä</a:t>
            </a:r>
            <a:r>
              <a:rPr lang="en-US">
                <a:latin typeface="Calibri"/>
                <a:ea typeface="Calibri"/>
                <a:cs typeface="Calibri"/>
              </a:rPr>
              <a:t> </a:t>
            </a:r>
            <a:r>
              <a:rPr lang="en-US" err="1">
                <a:latin typeface="Calibri"/>
                <a:ea typeface="Calibri"/>
                <a:cs typeface="Calibri"/>
              </a:rPr>
              <a:t>koulumenestykseen</a:t>
            </a:r>
            <a:r>
              <a:rPr lang="en-US">
                <a:latin typeface="Calibri"/>
                <a:ea typeface="Calibri"/>
                <a:cs typeface="Calibri"/>
              </a:rPr>
              <a:t>. </a:t>
            </a:r>
            <a:r>
              <a:rPr lang="en-US" err="1">
                <a:latin typeface="Calibri"/>
                <a:ea typeface="Calibri"/>
                <a:cs typeface="Calibri"/>
              </a:rPr>
              <a:t>Vahvuuksien</a:t>
            </a:r>
            <a:r>
              <a:rPr lang="en-US">
                <a:latin typeface="Calibri"/>
                <a:ea typeface="Calibri"/>
                <a:cs typeface="Calibri"/>
              </a:rPr>
              <a:t> </a:t>
            </a:r>
            <a:r>
              <a:rPr lang="en-US" err="1">
                <a:latin typeface="Calibri"/>
                <a:ea typeface="Calibri"/>
                <a:cs typeface="Calibri"/>
              </a:rPr>
              <a:t>kautta</a:t>
            </a:r>
            <a:r>
              <a:rPr lang="en-US">
                <a:latin typeface="Calibri"/>
                <a:ea typeface="Calibri"/>
                <a:cs typeface="Calibri"/>
              </a:rPr>
              <a:t> </a:t>
            </a:r>
            <a:r>
              <a:rPr lang="en-US" err="1">
                <a:latin typeface="Calibri"/>
                <a:ea typeface="Calibri"/>
                <a:cs typeface="Calibri"/>
              </a:rPr>
              <a:t>voidaan</a:t>
            </a:r>
            <a:r>
              <a:rPr lang="en-US">
                <a:latin typeface="Calibri"/>
                <a:ea typeface="Calibri"/>
                <a:cs typeface="Calibri"/>
              </a:rPr>
              <a:t> </a:t>
            </a:r>
            <a:r>
              <a:rPr lang="en-US" err="1">
                <a:latin typeface="Calibri"/>
                <a:ea typeface="Calibri"/>
                <a:cs typeface="Calibri"/>
              </a:rPr>
              <a:t>auttaa</a:t>
            </a:r>
            <a:r>
              <a:rPr lang="en-US">
                <a:latin typeface="Calibri"/>
                <a:ea typeface="Calibri"/>
                <a:cs typeface="Calibri"/>
              </a:rPr>
              <a:t> </a:t>
            </a:r>
            <a:r>
              <a:rPr lang="en-US" err="1">
                <a:latin typeface="Calibri"/>
                <a:ea typeface="Calibri"/>
                <a:cs typeface="Calibri"/>
              </a:rPr>
              <a:t>jokaista</a:t>
            </a:r>
            <a:r>
              <a:rPr lang="en-US">
                <a:latin typeface="Calibri"/>
                <a:ea typeface="Calibri"/>
                <a:cs typeface="Calibri"/>
              </a:rPr>
              <a:t> </a:t>
            </a:r>
            <a:r>
              <a:rPr lang="en-US" err="1">
                <a:latin typeface="Calibri"/>
                <a:ea typeface="Calibri"/>
                <a:cs typeface="Calibri"/>
              </a:rPr>
              <a:t>nuorta</a:t>
            </a:r>
            <a:r>
              <a:rPr lang="en-US">
                <a:latin typeface="Calibri"/>
                <a:ea typeface="Calibri"/>
                <a:cs typeface="Calibri"/>
              </a:rPr>
              <a:t> </a:t>
            </a:r>
            <a:r>
              <a:rPr lang="en-US" err="1">
                <a:latin typeface="Calibri"/>
                <a:ea typeface="Calibri"/>
                <a:cs typeface="Calibri"/>
              </a:rPr>
              <a:t>löytämään</a:t>
            </a:r>
            <a:r>
              <a:rPr lang="en-US">
                <a:latin typeface="Calibri"/>
                <a:ea typeface="Calibri"/>
                <a:cs typeface="Calibri"/>
              </a:rPr>
              <a:t> </a:t>
            </a:r>
            <a:r>
              <a:rPr lang="en-US" err="1">
                <a:latin typeface="Calibri"/>
                <a:ea typeface="Calibri"/>
                <a:cs typeface="Calibri"/>
              </a:rPr>
              <a:t>itselleen</a:t>
            </a:r>
            <a:r>
              <a:rPr lang="en-US">
                <a:latin typeface="Calibri"/>
                <a:ea typeface="Calibri"/>
                <a:cs typeface="Calibri"/>
              </a:rPr>
              <a:t> </a:t>
            </a:r>
            <a:r>
              <a:rPr lang="en-US" err="1">
                <a:latin typeface="Calibri"/>
                <a:ea typeface="Calibri"/>
                <a:cs typeface="Calibri"/>
              </a:rPr>
              <a:t>ominaisin</a:t>
            </a:r>
            <a:r>
              <a:rPr lang="en-US">
                <a:latin typeface="Calibri"/>
                <a:ea typeface="Calibri"/>
                <a:cs typeface="Calibri"/>
              </a:rPr>
              <a:t> ja </a:t>
            </a:r>
            <a:r>
              <a:rPr lang="en-US" err="1">
                <a:latin typeface="Calibri"/>
                <a:ea typeface="Calibri"/>
                <a:cs typeface="Calibri"/>
              </a:rPr>
              <a:t>mielekäs</a:t>
            </a:r>
            <a:r>
              <a:rPr lang="en-US">
                <a:latin typeface="Calibri"/>
                <a:ea typeface="Calibri"/>
                <a:cs typeface="Calibri"/>
              </a:rPr>
              <a:t> tapa </a:t>
            </a:r>
            <a:r>
              <a:rPr lang="en-US" err="1">
                <a:latin typeface="Calibri"/>
                <a:ea typeface="Calibri"/>
                <a:cs typeface="Calibri"/>
              </a:rPr>
              <a:t>oppia</a:t>
            </a:r>
            <a:r>
              <a:rPr lang="en-US">
                <a:latin typeface="Calibri"/>
                <a:ea typeface="Calibri"/>
                <a:cs typeface="Calibri"/>
              </a:rPr>
              <a:t> ja </a:t>
            </a:r>
            <a:r>
              <a:rPr lang="en-US" err="1">
                <a:latin typeface="Calibri"/>
                <a:ea typeface="Calibri"/>
                <a:cs typeface="Calibri"/>
              </a:rPr>
              <a:t>opiskella</a:t>
            </a:r>
            <a:r>
              <a:rPr lang="en-US">
                <a:latin typeface="Calibri"/>
                <a:ea typeface="Calibri"/>
                <a:cs typeface="Calibri"/>
              </a:rPr>
              <a:t>. </a:t>
            </a:r>
            <a:r>
              <a:rPr lang="en-US" err="1">
                <a:latin typeface="Calibri"/>
                <a:ea typeface="Calibri"/>
                <a:cs typeface="Calibri"/>
              </a:rPr>
              <a:t>Tämä</a:t>
            </a:r>
            <a:r>
              <a:rPr lang="en-US">
                <a:latin typeface="Calibri"/>
                <a:ea typeface="Calibri"/>
                <a:cs typeface="Calibri"/>
              </a:rPr>
              <a:t> </a:t>
            </a:r>
            <a:r>
              <a:rPr lang="en-US" err="1">
                <a:latin typeface="Calibri"/>
                <a:ea typeface="Calibri"/>
                <a:cs typeface="Calibri"/>
              </a:rPr>
              <a:t>ohjaa</a:t>
            </a:r>
            <a:r>
              <a:rPr lang="en-US">
                <a:latin typeface="Calibri"/>
                <a:ea typeface="Calibri"/>
                <a:cs typeface="Calibri"/>
              </a:rPr>
              <a:t> </a:t>
            </a:r>
            <a:r>
              <a:rPr lang="en-US" err="1">
                <a:latin typeface="Calibri"/>
                <a:ea typeface="Calibri"/>
                <a:cs typeface="Calibri"/>
              </a:rPr>
              <a:t>nuorta</a:t>
            </a:r>
            <a:r>
              <a:rPr lang="en-US">
                <a:latin typeface="Calibri"/>
                <a:ea typeface="Calibri"/>
                <a:cs typeface="Calibri"/>
              </a:rPr>
              <a:t> </a:t>
            </a:r>
            <a:r>
              <a:rPr lang="en-US" err="1">
                <a:latin typeface="Calibri"/>
                <a:ea typeface="Calibri"/>
                <a:cs typeface="Calibri"/>
              </a:rPr>
              <a:t>myös</a:t>
            </a:r>
            <a:r>
              <a:rPr lang="en-US">
                <a:latin typeface="Calibri"/>
                <a:ea typeface="Calibri"/>
                <a:cs typeface="Calibri"/>
              </a:rPr>
              <a:t> </a:t>
            </a:r>
            <a:r>
              <a:rPr lang="en-US" err="1">
                <a:latin typeface="Calibri"/>
                <a:ea typeface="Calibri"/>
                <a:cs typeface="Calibri"/>
              </a:rPr>
              <a:t>jatko-opintojen</a:t>
            </a:r>
            <a:r>
              <a:rPr lang="en-US">
                <a:latin typeface="Calibri"/>
                <a:ea typeface="Calibri"/>
                <a:cs typeface="Calibri"/>
              </a:rPr>
              <a:t> ja </a:t>
            </a:r>
            <a:r>
              <a:rPr lang="en-US" err="1">
                <a:latin typeface="Calibri"/>
                <a:ea typeface="Calibri"/>
                <a:cs typeface="Calibri"/>
              </a:rPr>
              <a:t>tulevaisuuden</a:t>
            </a:r>
            <a:r>
              <a:rPr lang="en-US">
                <a:latin typeface="Calibri"/>
                <a:ea typeface="Calibri"/>
                <a:cs typeface="Calibri"/>
              </a:rPr>
              <a:t> </a:t>
            </a:r>
            <a:r>
              <a:rPr lang="en-US" err="1">
                <a:latin typeface="Calibri"/>
                <a:ea typeface="Calibri"/>
                <a:cs typeface="Calibri"/>
              </a:rPr>
              <a:t>suunnittelussa</a:t>
            </a:r>
            <a:r>
              <a:rPr lang="en-US">
                <a:latin typeface="Calibri"/>
                <a:ea typeface="Calibri"/>
                <a:cs typeface="Calibri"/>
              </a:rPr>
              <a:t>.</a:t>
            </a:r>
          </a:p>
          <a:p>
            <a:endParaRPr lang="en-US"/>
          </a:p>
          <a:p>
            <a:endParaRPr lang="en-US">
              <a:cs typeface="Poppins"/>
            </a:endParaRPr>
          </a:p>
          <a:p>
            <a:endParaRPr lang="en-US"/>
          </a:p>
        </p:txBody>
      </p:sp>
      <p:sp>
        <p:nvSpPr>
          <p:cNvPr id="4" name="TextBox 3">
            <a:extLst>
              <a:ext uri="{FF2B5EF4-FFF2-40B4-BE49-F238E27FC236}">
                <a16:creationId xmlns:a16="http://schemas.microsoft.com/office/drawing/2014/main" id="{91AA3731-2246-A311-D86E-7FEFBC066494}"/>
              </a:ext>
            </a:extLst>
          </p:cNvPr>
          <p:cNvSpPr txBox="1"/>
          <p:nvPr/>
        </p:nvSpPr>
        <p:spPr>
          <a:xfrm>
            <a:off x="8877300" y="138793"/>
            <a:ext cx="37555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mn-lt"/>
                <a:cs typeface="+mn-lt"/>
              </a:rPr>
              <a:t>Mieli </a:t>
            </a:r>
            <a:r>
              <a:rPr lang="en-US" sz="1400" err="1">
                <a:ea typeface="+mn-lt"/>
                <a:cs typeface="+mn-lt"/>
              </a:rPr>
              <a:t>ry</a:t>
            </a:r>
            <a:r>
              <a:rPr lang="en-US" sz="1400">
                <a:ea typeface="+mn-lt"/>
                <a:cs typeface="+mn-lt"/>
              </a:rPr>
              <a:t>: </a:t>
            </a:r>
            <a:r>
              <a:rPr lang="en-US" sz="1400" err="1">
                <a:ea typeface="+mn-lt"/>
                <a:cs typeface="+mn-lt"/>
              </a:rPr>
              <a:t>Hyvän</a:t>
            </a:r>
            <a:r>
              <a:rPr lang="en-US" sz="1400">
                <a:ea typeface="+mn-lt"/>
                <a:cs typeface="+mn-lt"/>
              </a:rPr>
              <a:t> </a:t>
            </a:r>
            <a:r>
              <a:rPr lang="en-US" sz="1400" err="1">
                <a:ea typeface="+mn-lt"/>
                <a:cs typeface="+mn-lt"/>
              </a:rPr>
              <a:t>mielen</a:t>
            </a:r>
            <a:r>
              <a:rPr lang="en-US" sz="1400">
                <a:ea typeface="+mn-lt"/>
                <a:cs typeface="+mn-lt"/>
              </a:rPr>
              <a:t> </a:t>
            </a:r>
            <a:r>
              <a:rPr lang="en-US" sz="1400" err="1">
                <a:ea typeface="+mn-lt"/>
                <a:cs typeface="+mn-lt"/>
              </a:rPr>
              <a:t>koulu</a:t>
            </a:r>
            <a:r>
              <a:rPr lang="en-US" sz="1400">
                <a:ea typeface="+mn-lt"/>
                <a:cs typeface="+mn-lt"/>
              </a:rPr>
              <a:t>, 2019)</a:t>
            </a:r>
            <a:endParaRPr lang="en-US"/>
          </a:p>
        </p:txBody>
      </p:sp>
    </p:spTree>
    <p:extLst>
      <p:ext uri="{BB962C8B-B14F-4D97-AF65-F5344CB8AC3E}">
        <p14:creationId xmlns:p14="http://schemas.microsoft.com/office/powerpoint/2010/main" val="4423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A125C4-5267-1C3C-890C-D03A9BDD4D31}"/>
              </a:ext>
            </a:extLst>
          </p:cNvPr>
          <p:cNvSpPr>
            <a:spLocks noGrp="1"/>
          </p:cNvSpPr>
          <p:nvPr>
            <p:ph type="ctrTitle"/>
          </p:nvPr>
        </p:nvSpPr>
        <p:spPr>
          <a:xfrm>
            <a:off x="1234633" y="2057984"/>
            <a:ext cx="9144000" cy="2387600"/>
          </a:xfrm>
        </p:spPr>
        <p:txBody>
          <a:bodyPr>
            <a:normAutofit/>
          </a:bodyPr>
          <a:lstStyle/>
          <a:p>
            <a:endParaRPr lang="fi-FI" sz="1800" b="1">
              <a:latin typeface="Avenir Next LT Pro"/>
              <a:ea typeface="Calibri Light"/>
              <a:cs typeface="Calibri Light"/>
            </a:endParaRPr>
          </a:p>
          <a:p>
            <a:endParaRPr lang="fi-FI" b="1">
              <a:ea typeface="Calibri Light"/>
              <a:cs typeface="Calibri Light"/>
            </a:endParaRPr>
          </a:p>
        </p:txBody>
      </p:sp>
      <p:sp>
        <p:nvSpPr>
          <p:cNvPr id="3" name="Alaotsikko 2">
            <a:extLst>
              <a:ext uri="{FF2B5EF4-FFF2-40B4-BE49-F238E27FC236}">
                <a16:creationId xmlns:a16="http://schemas.microsoft.com/office/drawing/2014/main" id="{7A4C997D-0414-C9A9-08B8-E63DD71C2D95}"/>
              </a:ext>
            </a:extLst>
          </p:cNvPr>
          <p:cNvSpPr>
            <a:spLocks noGrp="1"/>
          </p:cNvSpPr>
          <p:nvPr>
            <p:ph type="subTitle" idx="1"/>
          </p:nvPr>
        </p:nvSpPr>
        <p:spPr>
          <a:xfrm>
            <a:off x="-518160" y="3255147"/>
            <a:ext cx="9144000" cy="1655762"/>
          </a:xfrm>
        </p:spPr>
        <p:txBody>
          <a:bodyPr vert="horz" lIns="91440" tIns="45720" rIns="91440" bIns="45720" rtlCol="0" anchor="t">
            <a:normAutofit/>
          </a:bodyPr>
          <a:lstStyle/>
          <a:p>
            <a:br>
              <a:rPr lang="fi-FI">
                <a:cs typeface="Calibri"/>
              </a:rPr>
            </a:br>
            <a:endParaRPr lang="fi-FI"/>
          </a:p>
        </p:txBody>
      </p:sp>
      <p:sp>
        <p:nvSpPr>
          <p:cNvPr id="4" name="Tekstiruutu 3">
            <a:extLst>
              <a:ext uri="{FF2B5EF4-FFF2-40B4-BE49-F238E27FC236}">
                <a16:creationId xmlns:a16="http://schemas.microsoft.com/office/drawing/2014/main" id="{884B628E-EF42-09E3-2741-DA34F4920B26}"/>
              </a:ext>
            </a:extLst>
          </p:cNvPr>
          <p:cNvSpPr txBox="1"/>
          <p:nvPr/>
        </p:nvSpPr>
        <p:spPr>
          <a:xfrm>
            <a:off x="1211437" y="1180126"/>
            <a:ext cx="10324615"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4400" b="1">
                <a:cs typeface="Calibri"/>
              </a:rPr>
              <a:t>Mielitunti</a:t>
            </a:r>
            <a:endParaRPr lang="fi-FI">
              <a:ea typeface="Calibri" panose="020F0502020204030204"/>
              <a:cs typeface="Calibri" panose="020F0502020204030204"/>
            </a:endParaRPr>
          </a:p>
          <a:p>
            <a:pPr algn="ctr"/>
            <a:r>
              <a:rPr lang="fi-FI" sz="4400" b="1">
                <a:cs typeface="Calibri"/>
              </a:rPr>
              <a:t>omat vahvuuteni</a:t>
            </a:r>
            <a:endParaRPr lang="fi-FI">
              <a:ea typeface="Calibri" panose="020F0502020204030204"/>
              <a:cs typeface="Calibri" panose="020F0502020204030204"/>
            </a:endParaRPr>
          </a:p>
          <a:p>
            <a:pPr algn="ctr"/>
            <a:endParaRPr lang="fi-FI" sz="5400">
              <a:ea typeface="Calibri"/>
              <a:cs typeface="Calibri"/>
            </a:endParaRPr>
          </a:p>
          <a:p>
            <a:pPr algn="ctr"/>
            <a:r>
              <a:rPr lang="fi-FI" sz="2000">
                <a:latin typeface="Calibri"/>
                <a:ea typeface="Calibri"/>
                <a:cs typeface="Calibri"/>
              </a:rPr>
              <a:t>Tiedän mitä luonteenvahvuuksilla tarkoitetaan ja millainen merkitys niillä on myönteiselle itsetuntemukselle. Tunnistan omia vahvuuksiani.</a:t>
            </a:r>
            <a:endParaRPr lang="fi-FI">
              <a:ea typeface="Calibri" panose="020F0502020204030204"/>
              <a:cs typeface="Calibri" panose="020F0502020204030204"/>
            </a:endParaRPr>
          </a:p>
        </p:txBody>
      </p:sp>
    </p:spTree>
    <p:extLst>
      <p:ext uri="{BB962C8B-B14F-4D97-AF65-F5344CB8AC3E}">
        <p14:creationId xmlns:p14="http://schemas.microsoft.com/office/powerpoint/2010/main" val="1974753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D6D61A66-D83A-1CDD-4F15-8D198C5CE793}"/>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016274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54A79365-11AC-A16B-A285-1506FBE46289}"/>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338302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3A959517-0B24-F6C5-D17E-AB2EEBF3F8FB}"/>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4121420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B9B60653-16F0-613F-70E4-C8C6CD179490}"/>
              </a:ext>
            </a:extLst>
          </p:cNvPr>
          <p:cNvPicPr>
            <a:picLocks noGrp="1" noChangeAspect="1"/>
          </p:cNvPicPr>
          <p:nvPr>
            <p:ph idx="1"/>
          </p:nvPr>
        </p:nvPicPr>
        <p:blipFill>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7E05CB2-4681-735F-79AC-9C5DB2396AA6}"/>
              </a:ext>
            </a:extLst>
          </p:cNvPr>
          <p:cNvSpPr txBox="1"/>
          <p:nvPr/>
        </p:nvSpPr>
        <p:spPr>
          <a:xfrm>
            <a:off x="5136961" y="6436872"/>
            <a:ext cx="27464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MIELI Ry, </a:t>
            </a:r>
            <a:r>
              <a:rPr lang="en-US" sz="1400" err="1">
                <a:ea typeface="Calibri"/>
                <a:cs typeface="Calibri"/>
              </a:rPr>
              <a:t>Vahvuuspakka</a:t>
            </a:r>
            <a:endParaRPr lang="en-US" sz="1400" err="1"/>
          </a:p>
        </p:txBody>
      </p:sp>
    </p:spTree>
    <p:extLst>
      <p:ext uri="{BB962C8B-B14F-4D97-AF65-F5344CB8AC3E}">
        <p14:creationId xmlns:p14="http://schemas.microsoft.com/office/powerpoint/2010/main" val="1155148054"/>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Mukautettu 3">
      <a:dk1>
        <a:sysClr val="windowText" lastClr="000000"/>
      </a:dk1>
      <a:lt1>
        <a:sysClr val="window" lastClr="FFFFFF"/>
      </a:lt1>
      <a:dk2>
        <a:srgbClr val="0E2841"/>
      </a:dk2>
      <a:lt2>
        <a:srgbClr val="E8E8E8"/>
      </a:lt2>
      <a:accent1>
        <a:srgbClr val="83CAEB"/>
      </a:accent1>
      <a:accent2>
        <a:srgbClr val="F6C6AC"/>
      </a:accent2>
      <a:accent3>
        <a:srgbClr val="84E291"/>
      </a:accent3>
      <a:accent4>
        <a:srgbClr val="0F9ED5"/>
      </a:accent4>
      <a:accent5>
        <a:srgbClr val="E49EDD"/>
      </a:accent5>
      <a:accent6>
        <a:srgbClr val="4EA72E"/>
      </a:accent6>
      <a:hlink>
        <a:srgbClr val="0F4861"/>
      </a:hlink>
      <a:folHlink>
        <a:srgbClr val="3A7D2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AccentBoxVTI">
  <a:themeElements>
    <a:clrScheme name="AnalogousFromRegularSeedLeftStep">
      <a:dk1>
        <a:srgbClr val="000000"/>
      </a:dk1>
      <a:lt1>
        <a:srgbClr val="FFFFFF"/>
      </a:lt1>
      <a:dk2>
        <a:srgbClr val="293B21"/>
      </a:dk2>
      <a:lt2>
        <a:srgbClr val="E8E4E2"/>
      </a:lt2>
      <a:accent1>
        <a:srgbClr val="29A1E7"/>
      </a:accent1>
      <a:accent2>
        <a:srgbClr val="13B3AB"/>
      </a:accent2>
      <a:accent3>
        <a:srgbClr val="21B972"/>
      </a:accent3>
      <a:accent4>
        <a:srgbClr val="14B927"/>
      </a:accent4>
      <a:accent5>
        <a:srgbClr val="4EB721"/>
      </a:accent5>
      <a:accent6>
        <a:srgbClr val="83B013"/>
      </a:accent6>
      <a:hlink>
        <a:srgbClr val="BF6E3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f620ebe-4e4e-41f4-9f7b-c37a07498dbb" xsi:nil="true"/>
    <Siirtoesitykseen xmlns="82c184f6-8a4b-4c6e-9fe5-f55890e714b2" xsi:nil="true"/>
    <lcf76f155ced4ddcb4097134ff3c332f xmlns="82c184f6-8a4b-4c6e-9fe5-f55890e714b2">
      <Terms xmlns="http://schemas.microsoft.com/office/infopath/2007/PartnerControls"/>
    </lcf76f155ced4ddcb4097134ff3c332f>
    <Tiedostonluonne xmlns="82c184f6-8a4b-4c6e-9fe5-f55890e714b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8469A6521CB46E499669D1C5E481C6A2" ma:contentTypeVersion="17" ma:contentTypeDescription="Luo uusi asiakirja." ma:contentTypeScope="" ma:versionID="af70dd8a459ed4a5b6dfa043ae5b0662">
  <xsd:schema xmlns:xsd="http://www.w3.org/2001/XMLSchema" xmlns:xs="http://www.w3.org/2001/XMLSchema" xmlns:p="http://schemas.microsoft.com/office/2006/metadata/properties" xmlns:ns2="82c184f6-8a4b-4c6e-9fe5-f55890e714b2" xmlns:ns3="5f620ebe-4e4e-41f4-9f7b-c37a07498dbb" targetNamespace="http://schemas.microsoft.com/office/2006/metadata/properties" ma:root="true" ma:fieldsID="00860eb0001f9013d02da17c1439c38c" ns2:_="" ns3:_="">
    <xsd:import namespace="82c184f6-8a4b-4c6e-9fe5-f55890e714b2"/>
    <xsd:import namespace="5f620ebe-4e4e-41f4-9f7b-c37a07498d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Tiedostonluonne" minOccurs="0"/>
                <xsd:element ref="ns2:MediaServiceDateTaken" minOccurs="0"/>
                <xsd:element ref="ns2:MediaServiceSearchProperties" minOccurs="0"/>
                <xsd:element ref="ns2:Siirtoesitykse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c184f6-8a4b-4c6e-9fe5-f55890e714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64b60abb-ae65-4666-86fa-ffebd4072f7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Tiedostonluonne" ma:index="20" nillable="true" ma:displayName="Tiedoston luonne" ma:description="Tähän sarakkeeseen kuvataan, millaisesta tiedostosta on kyse tai mihin se liittyy" ma:format="Dropdown" ma:internalName="Tiedostonluonne">
      <xsd:simpleType>
        <xsd:restriction base="dms:Choice">
          <xsd:enumeration value="Hanketyön työpaperi"/>
          <xsd:enumeration value="KKKtiimin organisoituminen"/>
          <xsd:enumeration value="Ohjeistusmateriaalia"/>
          <xsd:enumeration value="Kehittämisen organisoituminen"/>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Siirtoesitykseen" ma:index="23" nillable="true" ma:displayName="Siirto esitykseen" ma:description="Outin kommentti esitykseen siirrosta" ma:format="Dropdown" ma:internalName="Siirtoesitykseen">
      <xsd:simpleType>
        <xsd:restriction base="dms:Choice">
          <xsd:enumeration value="OK"/>
          <xsd:enumeration value="Täydennettävä"/>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620ebe-4e4e-41f4-9f7b-c37a07498dbb"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4" nillable="true" ma:displayName="Taxonomy Catch All Column" ma:hidden="true" ma:list="{66903b26-8fee-433d-8ec2-904650eec2bd}" ma:internalName="TaxCatchAll" ma:showField="CatchAllData" ma:web="5f620ebe-4e4e-41f4-9f7b-c37a07498d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FE505C-C14F-4440-A5B4-49E0A0789535}">
  <ds:schemaRefs>
    <ds:schemaRef ds:uri="http://schemas.microsoft.com/office/2006/metadata/properties"/>
    <ds:schemaRef ds:uri="http://schemas.microsoft.com/office/infopath/2007/PartnerControls"/>
    <ds:schemaRef ds:uri="5f620ebe-4e4e-41f4-9f7b-c37a07498dbb"/>
    <ds:schemaRef ds:uri="82c184f6-8a4b-4c6e-9fe5-f55890e714b2"/>
  </ds:schemaRefs>
</ds:datastoreItem>
</file>

<file path=customXml/itemProps2.xml><?xml version="1.0" encoding="utf-8"?>
<ds:datastoreItem xmlns:ds="http://schemas.openxmlformats.org/officeDocument/2006/customXml" ds:itemID="{BC11A137-7C6F-412A-A65B-883C8B8850FE}">
  <ds:schemaRefs>
    <ds:schemaRef ds:uri="http://schemas.microsoft.com/sharepoint/v3/contenttype/forms"/>
  </ds:schemaRefs>
</ds:datastoreItem>
</file>

<file path=customXml/itemProps3.xml><?xml version="1.0" encoding="utf-8"?>
<ds:datastoreItem xmlns:ds="http://schemas.openxmlformats.org/officeDocument/2006/customXml" ds:itemID="{729B23B0-A2A6-4A12-801A-2654E001D8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c184f6-8a4b-4c6e-9fe5-f55890e714b2"/>
    <ds:schemaRef ds:uri="5f620ebe-4e4e-41f4-9f7b-c37a07498d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16</Slides>
  <Notes>0</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Office-teema</vt:lpstr>
      <vt:lpstr>Office-teema</vt:lpstr>
      <vt:lpstr>AccentBoxVTI</vt:lpstr>
      <vt:lpstr> Mielitunti omat vahvuudet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Bonus harjoite: Itsetunnon käsi  </vt:lpstr>
      <vt:lpstr>Kiitos! </vt:lpstr>
      <vt:lpstr>Lähteet: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9</cp:revision>
  <dcterms:created xsi:type="dcterms:W3CDTF">2025-09-01T05:50:51Z</dcterms:created>
  <dcterms:modified xsi:type="dcterms:W3CDTF">2025-09-01T05:52:26Z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0x0101008469A6521CB46E499669D1C5E481C6A2</vt:lpwstr>
  </property>
  <property fmtid="{D5CDD505-2E9C-101B-9397-08002B2CF9AE}" pid="3" name="MediaServiceImageTags">
    <vt:lpwstr/>
  </property>
</Properties>
</file>